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662" r:id="rId5"/>
    <p:sldMasterId id="2147483674" r:id="rId6"/>
  </p:sldMasterIdLst>
  <p:notesMasterIdLst>
    <p:notesMasterId r:id="rId32"/>
  </p:notesMasterIdLst>
  <p:handoutMasterIdLst>
    <p:handoutMasterId r:id="rId33"/>
  </p:handoutMasterIdLst>
  <p:sldIdLst>
    <p:sldId id="366" r:id="rId7"/>
    <p:sldId id="343" r:id="rId8"/>
    <p:sldId id="342" r:id="rId9"/>
    <p:sldId id="344" r:id="rId10"/>
    <p:sldId id="346" r:id="rId11"/>
    <p:sldId id="341" r:id="rId12"/>
    <p:sldId id="340" r:id="rId13"/>
    <p:sldId id="339" r:id="rId14"/>
    <p:sldId id="348" r:id="rId15"/>
    <p:sldId id="349" r:id="rId16"/>
    <p:sldId id="347" r:id="rId17"/>
    <p:sldId id="376" r:id="rId18"/>
    <p:sldId id="377" r:id="rId19"/>
    <p:sldId id="369" r:id="rId20"/>
    <p:sldId id="370" r:id="rId21"/>
    <p:sldId id="378" r:id="rId22"/>
    <p:sldId id="375" r:id="rId23"/>
    <p:sldId id="372" r:id="rId24"/>
    <p:sldId id="368" r:id="rId25"/>
    <p:sldId id="374" r:id="rId26"/>
    <p:sldId id="371" r:id="rId27"/>
    <p:sldId id="373" r:id="rId28"/>
    <p:sldId id="351" r:id="rId29"/>
    <p:sldId id="350" r:id="rId30"/>
    <p:sldId id="379" r:id="rId31"/>
  </p:sldIdLst>
  <p:sldSz cx="12188825" cy="6858000"/>
  <p:notesSz cx="6858000" cy="9144000"/>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9" pos="3839">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448DD0-A9C8-87FC-A3F5-1A0BA50E435E}" v="1" dt="2024-04-04T16:05:42.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39"/>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tags" Target="tags/tag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chard, Laurie A." userId="S::lborchard@csum.edu::e8d45e53-190f-451f-a861-d66e38b3f8f2" providerId="AD" clId="Web-{680E3F68-E5E6-D17C-9A06-4BD60D15E7A0}"/>
    <pc:docChg chg="addSld modSld">
      <pc:chgData name="Borchard, Laurie A." userId="S::lborchard@csum.edu::e8d45e53-190f-451f-a861-d66e38b3f8f2" providerId="AD" clId="Web-{680E3F68-E5E6-D17C-9A06-4BD60D15E7A0}" dt="2024-03-21T17:28:26.984" v="385" actId="20577"/>
      <pc:docMkLst>
        <pc:docMk/>
      </pc:docMkLst>
      <pc:sldChg chg="modSp new">
        <pc:chgData name="Borchard, Laurie A." userId="S::lborchard@csum.edu::e8d45e53-190f-451f-a861-d66e38b3f8f2" providerId="AD" clId="Web-{680E3F68-E5E6-D17C-9A06-4BD60D15E7A0}" dt="2024-03-21T17:28:26.984" v="385" actId="20577"/>
        <pc:sldMkLst>
          <pc:docMk/>
          <pc:sldMk cId="1032847587" sldId="369"/>
        </pc:sldMkLst>
        <pc:spChg chg="mod">
          <ac:chgData name="Borchard, Laurie A." userId="S::lborchard@csum.edu::e8d45e53-190f-451f-a861-d66e38b3f8f2" providerId="AD" clId="Web-{680E3F68-E5E6-D17C-9A06-4BD60D15E7A0}" dt="2024-03-21T17:14:29.325" v="16" actId="20577"/>
          <ac:spMkLst>
            <pc:docMk/>
            <pc:sldMk cId="1032847587" sldId="369"/>
            <ac:spMk id="2" creationId="{F382BCBB-F6EF-8E3C-4BA5-E9AF2554FF08}"/>
          </ac:spMkLst>
        </pc:spChg>
        <pc:spChg chg="mod">
          <ac:chgData name="Borchard, Laurie A." userId="S::lborchard@csum.edu::e8d45e53-190f-451f-a861-d66e38b3f8f2" providerId="AD" clId="Web-{680E3F68-E5E6-D17C-9A06-4BD60D15E7A0}" dt="2024-03-21T17:28:26.984" v="385" actId="20577"/>
          <ac:spMkLst>
            <pc:docMk/>
            <pc:sldMk cId="1032847587" sldId="369"/>
            <ac:spMk id="3" creationId="{7125D0ED-5018-05E9-B03B-BEAD0F46E313}"/>
          </ac:spMkLst>
        </pc:spChg>
      </pc:sldChg>
    </pc:docChg>
  </pc:docChgLst>
  <pc:docChgLst>
    <pc:chgData name="Balfour, Malinda D." userId="S::mbalfour@csum.edu::b007f446-5350-4052-8432-ea84daed6e6e" providerId="AD" clId="Web-{DD2FA040-D915-59ED-EB1F-4249E21691B3}"/>
    <pc:docChg chg="modSld">
      <pc:chgData name="Balfour, Malinda D." userId="S::mbalfour@csum.edu::b007f446-5350-4052-8432-ea84daed6e6e" providerId="AD" clId="Web-{DD2FA040-D915-59ED-EB1F-4249E21691B3}" dt="2024-03-28T02:17:15.626" v="91" actId="20577"/>
      <pc:docMkLst>
        <pc:docMk/>
      </pc:docMkLst>
      <pc:sldChg chg="addSp delSp modSp mod modClrScheme chgLayout">
        <pc:chgData name="Balfour, Malinda D." userId="S::mbalfour@csum.edu::b007f446-5350-4052-8432-ea84daed6e6e" providerId="AD" clId="Web-{DD2FA040-D915-59ED-EB1F-4249E21691B3}" dt="2024-03-28T02:17:15.626" v="91" actId="20577"/>
        <pc:sldMkLst>
          <pc:docMk/>
          <pc:sldMk cId="3552875511" sldId="373"/>
        </pc:sldMkLst>
        <pc:spChg chg="add del mod">
          <ac:chgData name="Balfour, Malinda D." userId="S::mbalfour@csum.edu::b007f446-5350-4052-8432-ea84daed6e6e" providerId="AD" clId="Web-{DD2FA040-D915-59ED-EB1F-4249E21691B3}" dt="2024-03-28T02:14:41.203" v="43"/>
          <ac:spMkLst>
            <pc:docMk/>
            <pc:sldMk cId="3552875511" sldId="373"/>
            <ac:spMk id="3" creationId="{2E41781E-BC3E-CECE-F2CE-12C626F9C0AB}"/>
          </ac:spMkLst>
        </pc:spChg>
        <pc:spChg chg="add del mod">
          <ac:chgData name="Balfour, Malinda D." userId="S::mbalfour@csum.edu::b007f446-5350-4052-8432-ea84daed6e6e" providerId="AD" clId="Web-{DD2FA040-D915-59ED-EB1F-4249E21691B3}" dt="2024-03-28T02:14:50.235" v="45"/>
          <ac:spMkLst>
            <pc:docMk/>
            <pc:sldMk cId="3552875511" sldId="373"/>
            <ac:spMk id="9" creationId="{3F67EA19-D80F-88DE-611D-E7CE54C1233B}"/>
          </ac:spMkLst>
        </pc:spChg>
        <pc:spChg chg="add del mod">
          <ac:chgData name="Balfour, Malinda D." userId="S::mbalfour@csum.edu::b007f446-5350-4052-8432-ea84daed6e6e" providerId="AD" clId="Web-{DD2FA040-D915-59ED-EB1F-4249E21691B3}" dt="2024-03-28T02:14:50.235" v="45"/>
          <ac:spMkLst>
            <pc:docMk/>
            <pc:sldMk cId="3552875511" sldId="373"/>
            <ac:spMk id="11" creationId="{7383ECC0-7073-CB84-2D79-F394D5B52DAC}"/>
          </ac:spMkLst>
        </pc:spChg>
        <pc:spChg chg="add del mod">
          <ac:chgData name="Balfour, Malinda D." userId="S::mbalfour@csum.edu::b007f446-5350-4052-8432-ea84daed6e6e" providerId="AD" clId="Web-{DD2FA040-D915-59ED-EB1F-4249E21691B3}" dt="2024-03-28T02:14:55.563" v="47"/>
          <ac:spMkLst>
            <pc:docMk/>
            <pc:sldMk cId="3552875511" sldId="373"/>
            <ac:spMk id="13" creationId="{254089F6-F5DB-8F35-F084-07E85BC382E5}"/>
          </ac:spMkLst>
        </pc:spChg>
        <pc:spChg chg="add del">
          <ac:chgData name="Balfour, Malinda D." userId="S::mbalfour@csum.edu::b007f446-5350-4052-8432-ea84daed6e6e" providerId="AD" clId="Web-{DD2FA040-D915-59ED-EB1F-4249E21691B3}" dt="2024-03-28T02:15:04.173" v="49"/>
          <ac:spMkLst>
            <pc:docMk/>
            <pc:sldMk cId="3552875511" sldId="373"/>
            <ac:spMk id="15" creationId="{05DD32D0-FDA5-2611-6739-A55282CAE908}"/>
          </ac:spMkLst>
        </pc:spChg>
        <pc:spChg chg="add mod">
          <ac:chgData name="Balfour, Malinda D." userId="S::mbalfour@csum.edu::b007f446-5350-4052-8432-ea84daed6e6e" providerId="AD" clId="Web-{DD2FA040-D915-59ED-EB1F-4249E21691B3}" dt="2024-03-28T02:17:15.626" v="91" actId="20577"/>
          <ac:spMkLst>
            <pc:docMk/>
            <pc:sldMk cId="3552875511" sldId="373"/>
            <ac:spMk id="16" creationId="{492F4FD5-D75C-728A-12B4-1436584FF263}"/>
          </ac:spMkLst>
        </pc:spChg>
        <pc:picChg chg="add mod ord">
          <ac:chgData name="Balfour, Malinda D." userId="S::mbalfour@csum.edu::b007f446-5350-4052-8432-ea84daed6e6e" providerId="AD" clId="Web-{DD2FA040-D915-59ED-EB1F-4249E21691B3}" dt="2024-03-28T02:14:55.579" v="48"/>
          <ac:picMkLst>
            <pc:docMk/>
            <pc:sldMk cId="3552875511" sldId="373"/>
            <ac:picMk id="4" creationId="{486D0F20-BD0E-562B-68D8-5291C010AE5A}"/>
          </ac:picMkLst>
        </pc:picChg>
        <pc:picChg chg="del">
          <ac:chgData name="Balfour, Malinda D." userId="S::mbalfour@csum.edu::b007f446-5350-4052-8432-ea84daed6e6e" providerId="AD" clId="Web-{DD2FA040-D915-59ED-EB1F-4249E21691B3}" dt="2024-03-28T02:14:25.750" v="42"/>
          <ac:picMkLst>
            <pc:docMk/>
            <pc:sldMk cId="3552875511" sldId="373"/>
            <ac:picMk id="5" creationId="{38D9DFB1-9620-484A-74BE-2F946466171C}"/>
          </ac:picMkLst>
        </pc:picChg>
      </pc:sldChg>
      <pc:sldChg chg="modSp">
        <pc:chgData name="Balfour, Malinda D." userId="S::mbalfour@csum.edu::b007f446-5350-4052-8432-ea84daed6e6e" providerId="AD" clId="Web-{DD2FA040-D915-59ED-EB1F-4249E21691B3}" dt="2024-03-28T02:13:48.921" v="41" actId="20577"/>
        <pc:sldMkLst>
          <pc:docMk/>
          <pc:sldMk cId="606909693" sldId="375"/>
        </pc:sldMkLst>
        <pc:spChg chg="mod">
          <ac:chgData name="Balfour, Malinda D." userId="S::mbalfour@csum.edu::b007f446-5350-4052-8432-ea84daed6e6e" providerId="AD" clId="Web-{DD2FA040-D915-59ED-EB1F-4249E21691B3}" dt="2024-03-28T02:13:48.921" v="41" actId="20577"/>
          <ac:spMkLst>
            <pc:docMk/>
            <pc:sldMk cId="606909693" sldId="375"/>
            <ac:spMk id="6" creationId="{DEF3A9A0-D621-BCF7-2C63-FED98A444964}"/>
          </ac:spMkLst>
        </pc:spChg>
      </pc:sldChg>
    </pc:docChg>
  </pc:docChgLst>
  <pc:docChgLst>
    <pc:chgData name="Donovan, Matthew S." userId="S::mdonovan@csum.edu::ea89944a-08a9-45f1-a25f-6e14b87d170e" providerId="AD" clId="Web-{D43A4E7E-5106-FD97-C633-418F21847D3F}"/>
    <pc:docChg chg="modSld">
      <pc:chgData name="Donovan, Matthew S." userId="S::mdonovan@csum.edu::ea89944a-08a9-45f1-a25f-6e14b87d170e" providerId="AD" clId="Web-{D43A4E7E-5106-FD97-C633-418F21847D3F}" dt="2024-03-27T03:04:25.995" v="0" actId="20577"/>
      <pc:docMkLst>
        <pc:docMk/>
      </pc:docMkLst>
      <pc:sldChg chg="modSp">
        <pc:chgData name="Donovan, Matthew S." userId="S::mdonovan@csum.edu::ea89944a-08a9-45f1-a25f-6e14b87d170e" providerId="AD" clId="Web-{D43A4E7E-5106-FD97-C633-418F21847D3F}" dt="2024-03-27T03:04:25.995" v="0" actId="20577"/>
        <pc:sldMkLst>
          <pc:docMk/>
          <pc:sldMk cId="2871868048" sldId="343"/>
        </pc:sldMkLst>
        <pc:spChg chg="mod">
          <ac:chgData name="Donovan, Matthew S." userId="S::mdonovan@csum.edu::ea89944a-08a9-45f1-a25f-6e14b87d170e" providerId="AD" clId="Web-{D43A4E7E-5106-FD97-C633-418F21847D3F}" dt="2024-03-27T03:04:25.995" v="0" actId="20577"/>
          <ac:spMkLst>
            <pc:docMk/>
            <pc:sldMk cId="2871868048" sldId="343"/>
            <ac:spMk id="2" creationId="{D5519874-95C9-48A4-9564-B42E0E97556E}"/>
          </ac:spMkLst>
        </pc:spChg>
      </pc:sldChg>
    </pc:docChg>
  </pc:docChgLst>
  <pc:docChgLst>
    <pc:chgData name="Balfour, Malinda D." userId="S::mbalfour@csum.edu::b007f446-5350-4052-8432-ea84daed6e6e" providerId="AD" clId="Web-{59EC4AE0-EFB1-A772-C2D2-31D16C2C84C8}"/>
    <pc:docChg chg="modSld">
      <pc:chgData name="Balfour, Malinda D." userId="S::mbalfour@csum.edu::b007f446-5350-4052-8432-ea84daed6e6e" providerId="AD" clId="Web-{59EC4AE0-EFB1-A772-C2D2-31D16C2C84C8}" dt="2024-03-28T02:18:25.400" v="9" actId="688"/>
      <pc:docMkLst>
        <pc:docMk/>
      </pc:docMkLst>
      <pc:sldChg chg="modSp">
        <pc:chgData name="Balfour, Malinda D." userId="S::mbalfour@csum.edu::b007f446-5350-4052-8432-ea84daed6e6e" providerId="AD" clId="Web-{59EC4AE0-EFB1-A772-C2D2-31D16C2C84C8}" dt="2024-03-28T02:18:25.400" v="9" actId="688"/>
        <pc:sldMkLst>
          <pc:docMk/>
          <pc:sldMk cId="3552875511" sldId="373"/>
        </pc:sldMkLst>
        <pc:spChg chg="mod">
          <ac:chgData name="Balfour, Malinda D." userId="S::mbalfour@csum.edu::b007f446-5350-4052-8432-ea84daed6e6e" providerId="AD" clId="Web-{59EC4AE0-EFB1-A772-C2D2-31D16C2C84C8}" dt="2024-03-28T02:18:17.743" v="6" actId="1076"/>
          <ac:spMkLst>
            <pc:docMk/>
            <pc:sldMk cId="3552875511" sldId="373"/>
            <ac:spMk id="16" creationId="{492F4FD5-D75C-728A-12B4-1436584FF263}"/>
          </ac:spMkLst>
        </pc:spChg>
        <pc:picChg chg="mod">
          <ac:chgData name="Balfour, Malinda D." userId="S::mbalfour@csum.edu::b007f446-5350-4052-8432-ea84daed6e6e" providerId="AD" clId="Web-{59EC4AE0-EFB1-A772-C2D2-31D16C2C84C8}" dt="2024-03-28T02:18:25.400" v="9" actId="688"/>
          <ac:picMkLst>
            <pc:docMk/>
            <pc:sldMk cId="3552875511" sldId="373"/>
            <ac:picMk id="4" creationId="{486D0F20-BD0E-562B-68D8-5291C010AE5A}"/>
          </ac:picMkLst>
        </pc:picChg>
      </pc:sldChg>
    </pc:docChg>
  </pc:docChgLst>
  <pc:docChgLst>
    <pc:chgData name="Donovan, Matthew S." userId="S::mdonovan@csum.edu::ea89944a-08a9-45f1-a25f-6e14b87d170e" providerId="AD" clId="Web-{AD7FEBE9-843B-AF5D-3ECA-05065725E5D1}"/>
    <pc:docChg chg="addSld modSld">
      <pc:chgData name="Donovan, Matthew S." userId="S::mdonovan@csum.edu::ea89944a-08a9-45f1-a25f-6e14b87d170e" providerId="AD" clId="Web-{AD7FEBE9-843B-AF5D-3ECA-05065725E5D1}" dt="2024-03-20T18:00:44.015" v="22" actId="20577"/>
      <pc:docMkLst>
        <pc:docMk/>
      </pc:docMkLst>
      <pc:sldChg chg="modSp new">
        <pc:chgData name="Donovan, Matthew S." userId="S::mdonovan@csum.edu::ea89944a-08a9-45f1-a25f-6e14b87d170e" providerId="AD" clId="Web-{AD7FEBE9-843B-AF5D-3ECA-05065725E5D1}" dt="2024-03-20T18:00:44.015" v="22" actId="20577"/>
        <pc:sldMkLst>
          <pc:docMk/>
          <pc:sldMk cId="864015854" sldId="368"/>
        </pc:sldMkLst>
        <pc:spChg chg="mod">
          <ac:chgData name="Donovan, Matthew S." userId="S::mdonovan@csum.edu::ea89944a-08a9-45f1-a25f-6e14b87d170e" providerId="AD" clId="Web-{AD7FEBE9-843B-AF5D-3ECA-05065725E5D1}" dt="2024-03-20T18:00:44.015" v="22" actId="20577"/>
          <ac:spMkLst>
            <pc:docMk/>
            <pc:sldMk cId="864015854" sldId="368"/>
            <ac:spMk id="2" creationId="{B163945C-36D9-430A-9349-BE50024F3D3E}"/>
          </ac:spMkLst>
        </pc:spChg>
      </pc:sldChg>
    </pc:docChg>
  </pc:docChgLst>
  <pc:docChgLst>
    <pc:chgData name="Nance, Meagan E." userId="S::mnance@csum.edu::badc91af-5273-427e-8419-2cc978fe4ade" providerId="AD" clId="Web-{B6AD9C9D-D19C-C5B8-EEF2-50A91184C2C4}"/>
    <pc:docChg chg="addSld delSld modSld sldOrd">
      <pc:chgData name="Nance, Meagan E." userId="S::mnance@csum.edu::badc91af-5273-427e-8419-2cc978fe4ade" providerId="AD" clId="Web-{B6AD9C9D-D19C-C5B8-EEF2-50A91184C2C4}" dt="2024-03-27T16:43:26.295" v="733" actId="20577"/>
      <pc:docMkLst>
        <pc:docMk/>
      </pc:docMkLst>
      <pc:sldChg chg="modSp">
        <pc:chgData name="Nance, Meagan E." userId="S::mnance@csum.edu::badc91af-5273-427e-8419-2cc978fe4ade" providerId="AD" clId="Web-{B6AD9C9D-D19C-C5B8-EEF2-50A91184C2C4}" dt="2024-03-27T16:43:26.295" v="733" actId="20577"/>
        <pc:sldMkLst>
          <pc:docMk/>
          <pc:sldMk cId="1032847587" sldId="369"/>
        </pc:sldMkLst>
        <pc:spChg chg="mod">
          <ac:chgData name="Nance, Meagan E." userId="S::mnance@csum.edu::badc91af-5273-427e-8419-2cc978fe4ade" providerId="AD" clId="Web-{B6AD9C9D-D19C-C5B8-EEF2-50A91184C2C4}" dt="2024-03-27T15:39:53.780" v="22" actId="14100"/>
          <ac:spMkLst>
            <pc:docMk/>
            <pc:sldMk cId="1032847587" sldId="369"/>
            <ac:spMk id="2" creationId="{F382BCBB-F6EF-8E3C-4BA5-E9AF2554FF08}"/>
          </ac:spMkLst>
        </pc:spChg>
        <pc:spChg chg="mod">
          <ac:chgData name="Nance, Meagan E." userId="S::mnance@csum.edu::badc91af-5273-427e-8419-2cc978fe4ade" providerId="AD" clId="Web-{B6AD9C9D-D19C-C5B8-EEF2-50A91184C2C4}" dt="2024-03-27T16:43:26.295" v="733" actId="20577"/>
          <ac:spMkLst>
            <pc:docMk/>
            <pc:sldMk cId="1032847587" sldId="369"/>
            <ac:spMk id="3" creationId="{7125D0ED-5018-05E9-B03B-BEAD0F46E313}"/>
          </ac:spMkLst>
        </pc:spChg>
      </pc:sldChg>
      <pc:sldChg chg="addSp delSp modSp new ord">
        <pc:chgData name="Nance, Meagan E." userId="S::mnance@csum.edu::badc91af-5273-427e-8419-2cc978fe4ade" providerId="AD" clId="Web-{B6AD9C9D-D19C-C5B8-EEF2-50A91184C2C4}" dt="2024-03-27T16:21:28.278" v="250" actId="20577"/>
        <pc:sldMkLst>
          <pc:docMk/>
          <pc:sldMk cId="4137245007" sldId="376"/>
        </pc:sldMkLst>
        <pc:spChg chg="mod">
          <ac:chgData name="Nance, Meagan E." userId="S::mnance@csum.edu::badc91af-5273-427e-8419-2cc978fe4ade" providerId="AD" clId="Web-{B6AD9C9D-D19C-C5B8-EEF2-50A91184C2C4}" dt="2024-03-27T16:21:28.278" v="250" actId="20577"/>
          <ac:spMkLst>
            <pc:docMk/>
            <pc:sldMk cId="4137245007" sldId="376"/>
            <ac:spMk id="2" creationId="{1D4D28CD-6182-3D3E-E9E9-F502C4B2E8F2}"/>
          </ac:spMkLst>
        </pc:spChg>
        <pc:spChg chg="mod">
          <ac:chgData name="Nance, Meagan E." userId="S::mnance@csum.edu::badc91af-5273-427e-8419-2cc978fe4ade" providerId="AD" clId="Web-{B6AD9C9D-D19C-C5B8-EEF2-50A91184C2C4}" dt="2024-03-27T16:04:30.148" v="193" actId="14100"/>
          <ac:spMkLst>
            <pc:docMk/>
            <pc:sldMk cId="4137245007" sldId="376"/>
            <ac:spMk id="3" creationId="{779E9DC6-D59B-CAF2-47FA-C459F340B8BE}"/>
          </ac:spMkLst>
        </pc:spChg>
        <pc:spChg chg="del">
          <ac:chgData name="Nance, Meagan E." userId="S::mnance@csum.edu::badc91af-5273-427e-8419-2cc978fe4ade" providerId="AD" clId="Web-{B6AD9C9D-D19C-C5B8-EEF2-50A91184C2C4}" dt="2024-03-27T16:00:39.951" v="86"/>
          <ac:spMkLst>
            <pc:docMk/>
            <pc:sldMk cId="4137245007" sldId="376"/>
            <ac:spMk id="4" creationId="{29EAA469-D1B6-2D28-D732-CACF5CB83925}"/>
          </ac:spMkLst>
        </pc:spChg>
        <pc:spChg chg="mod">
          <ac:chgData name="Nance, Meagan E." userId="S::mnance@csum.edu::badc91af-5273-427e-8419-2cc978fe4ade" providerId="AD" clId="Web-{B6AD9C9D-D19C-C5B8-EEF2-50A91184C2C4}" dt="2024-03-27T16:04:42.585" v="195" actId="20577"/>
          <ac:spMkLst>
            <pc:docMk/>
            <pc:sldMk cId="4137245007" sldId="376"/>
            <ac:spMk id="5" creationId="{3A52C8C8-FB32-5229-CD7D-F5CE76906551}"/>
          </ac:spMkLst>
        </pc:spChg>
        <pc:spChg chg="del">
          <ac:chgData name="Nance, Meagan E." userId="S::mnance@csum.edu::badc91af-5273-427e-8419-2cc978fe4ade" providerId="AD" clId="Web-{B6AD9C9D-D19C-C5B8-EEF2-50A91184C2C4}" dt="2024-03-27T16:03:48.145" v="179"/>
          <ac:spMkLst>
            <pc:docMk/>
            <pc:sldMk cId="4137245007" sldId="376"/>
            <ac:spMk id="6" creationId="{2040C962-1F4D-8E8C-2DDA-8A23F4F6F9D8}"/>
          </ac:spMkLst>
        </pc:spChg>
        <pc:spChg chg="add del mod">
          <ac:chgData name="Nance, Meagan E." userId="S::mnance@csum.edu::badc91af-5273-427e-8419-2cc978fe4ade" providerId="AD" clId="Web-{B6AD9C9D-D19C-C5B8-EEF2-50A91184C2C4}" dt="2024-03-27T16:03:57.130" v="184"/>
          <ac:spMkLst>
            <pc:docMk/>
            <pc:sldMk cId="4137245007" sldId="376"/>
            <ac:spMk id="8" creationId="{FB9FCCCA-AC8F-B6C5-1275-7C48BE8A4B75}"/>
          </ac:spMkLst>
        </pc:spChg>
        <pc:picChg chg="add mod ord">
          <ac:chgData name="Nance, Meagan E." userId="S::mnance@csum.edu::badc91af-5273-427e-8419-2cc978fe4ade" providerId="AD" clId="Web-{B6AD9C9D-D19C-C5B8-EEF2-50A91184C2C4}" dt="2024-03-27T16:04:51.616" v="197" actId="14100"/>
          <ac:picMkLst>
            <pc:docMk/>
            <pc:sldMk cId="4137245007" sldId="376"/>
            <ac:picMk id="7" creationId="{5F19861F-7C14-3E28-6017-8EA8CC36EBDA}"/>
          </ac:picMkLst>
        </pc:picChg>
        <pc:picChg chg="add mod ord">
          <ac:chgData name="Nance, Meagan E." userId="S::mnance@csum.edu::badc91af-5273-427e-8419-2cc978fe4ade" providerId="AD" clId="Web-{B6AD9C9D-D19C-C5B8-EEF2-50A91184C2C4}" dt="2024-03-27T16:04:57.538" v="199" actId="14100"/>
          <ac:picMkLst>
            <pc:docMk/>
            <pc:sldMk cId="4137245007" sldId="376"/>
            <ac:picMk id="9" creationId="{593080F8-94E2-AED1-98A1-4A26E9D37478}"/>
          </ac:picMkLst>
        </pc:picChg>
      </pc:sldChg>
      <pc:sldChg chg="addSp modSp new ord">
        <pc:chgData name="Nance, Meagan E." userId="S::mnance@csum.edu::badc91af-5273-427e-8419-2cc978fe4ade" providerId="AD" clId="Web-{B6AD9C9D-D19C-C5B8-EEF2-50A91184C2C4}" dt="2024-03-27T16:35:25.511" v="613" actId="20577"/>
        <pc:sldMkLst>
          <pc:docMk/>
          <pc:sldMk cId="6068389" sldId="377"/>
        </pc:sldMkLst>
        <pc:spChg chg="mod">
          <ac:chgData name="Nance, Meagan E." userId="S::mnance@csum.edu::badc91af-5273-427e-8419-2cc978fe4ade" providerId="AD" clId="Web-{B6AD9C9D-D19C-C5B8-EEF2-50A91184C2C4}" dt="2024-03-27T16:31:45.894" v="510" actId="20577"/>
          <ac:spMkLst>
            <pc:docMk/>
            <pc:sldMk cId="6068389" sldId="377"/>
            <ac:spMk id="2" creationId="{49E4195F-47C8-E613-6E2D-7DD8A22A1241}"/>
          </ac:spMkLst>
        </pc:spChg>
        <pc:spChg chg="add mod">
          <ac:chgData name="Nance, Meagan E." userId="S::mnance@csum.edu::badc91af-5273-427e-8419-2cc978fe4ade" providerId="AD" clId="Web-{B6AD9C9D-D19C-C5B8-EEF2-50A91184C2C4}" dt="2024-03-27T16:35:25.511" v="613" actId="20577"/>
          <ac:spMkLst>
            <pc:docMk/>
            <pc:sldMk cId="6068389" sldId="377"/>
            <ac:spMk id="5" creationId="{9B5BFB33-8681-2106-7D47-A2DC214BB0F1}"/>
          </ac:spMkLst>
        </pc:spChg>
        <pc:spChg chg="add mod">
          <ac:chgData name="Nance, Meagan E." userId="S::mnance@csum.edu::badc91af-5273-427e-8419-2cc978fe4ade" providerId="AD" clId="Web-{B6AD9C9D-D19C-C5B8-EEF2-50A91184C2C4}" dt="2024-03-27T16:35:20.277" v="612" actId="20577"/>
          <ac:spMkLst>
            <pc:docMk/>
            <pc:sldMk cId="6068389" sldId="377"/>
            <ac:spMk id="6" creationId="{DD031F10-78CB-6600-58E0-0D15EEB731E4}"/>
          </ac:spMkLst>
        </pc:spChg>
        <pc:picChg chg="add mod">
          <ac:chgData name="Nance, Meagan E." userId="S::mnance@csum.edu::badc91af-5273-427e-8419-2cc978fe4ade" providerId="AD" clId="Web-{B6AD9C9D-D19C-C5B8-EEF2-50A91184C2C4}" dt="2024-03-27T16:28:09.355" v="266" actId="14100"/>
          <ac:picMkLst>
            <pc:docMk/>
            <pc:sldMk cId="6068389" sldId="377"/>
            <ac:picMk id="3" creationId="{22A91728-1BAA-DCF4-7F63-222F0CB11363}"/>
          </ac:picMkLst>
        </pc:picChg>
        <pc:picChg chg="add mod">
          <ac:chgData name="Nance, Meagan E." userId="S::mnance@csum.edu::badc91af-5273-427e-8419-2cc978fe4ade" providerId="AD" clId="Web-{B6AD9C9D-D19C-C5B8-EEF2-50A91184C2C4}" dt="2024-03-27T16:31:50.972" v="511" actId="1076"/>
          <ac:picMkLst>
            <pc:docMk/>
            <pc:sldMk cId="6068389" sldId="377"/>
            <ac:picMk id="4" creationId="{EBEBFCFD-FCB1-0D70-1235-B072D79E736A}"/>
          </ac:picMkLst>
        </pc:picChg>
      </pc:sldChg>
      <pc:sldChg chg="modSp new del">
        <pc:chgData name="Nance, Meagan E." userId="S::mnance@csum.edu::badc91af-5273-427e-8419-2cc978fe4ade" providerId="AD" clId="Web-{B6AD9C9D-D19C-C5B8-EEF2-50A91184C2C4}" dt="2024-03-27T16:20:54.153" v="237"/>
        <pc:sldMkLst>
          <pc:docMk/>
          <pc:sldMk cId="433185061" sldId="377"/>
        </pc:sldMkLst>
        <pc:spChg chg="mod">
          <ac:chgData name="Nance, Meagan E." userId="S::mnance@csum.edu::badc91af-5273-427e-8419-2cc978fe4ade" providerId="AD" clId="Web-{B6AD9C9D-D19C-C5B8-EEF2-50A91184C2C4}" dt="2024-03-27T16:06:37.511" v="215" actId="14100"/>
          <ac:spMkLst>
            <pc:docMk/>
            <pc:sldMk cId="433185061" sldId="377"/>
            <ac:spMk id="2" creationId="{C9DDFA30-626F-D78D-2208-D5CA75821DA9}"/>
          </ac:spMkLst>
        </pc:spChg>
        <pc:spChg chg="mod">
          <ac:chgData name="Nance, Meagan E." userId="S::mnance@csum.edu::badc91af-5273-427e-8419-2cc978fe4ade" providerId="AD" clId="Web-{B6AD9C9D-D19C-C5B8-EEF2-50A91184C2C4}" dt="2024-03-27T16:20:51.323" v="236" actId="20577"/>
          <ac:spMkLst>
            <pc:docMk/>
            <pc:sldMk cId="433185061" sldId="377"/>
            <ac:spMk id="4" creationId="{7C2E17C8-2800-A29A-69B0-8D80208C2545}"/>
          </ac:spMkLst>
        </pc:spChg>
      </pc:sldChg>
    </pc:docChg>
  </pc:docChgLst>
  <pc:docChgLst>
    <pc:chgData name="Donovan, Matthew S." userId="S::mdonovan@csum.edu::ea89944a-08a9-45f1-a25f-6e14b87d170e" providerId="AD" clId="Web-{BED48696-E14E-F8A0-FD96-3D232398175D}"/>
    <pc:docChg chg="modSld">
      <pc:chgData name="Donovan, Matthew S." userId="S::mdonovan@csum.edu::ea89944a-08a9-45f1-a25f-6e14b87d170e" providerId="AD" clId="Web-{BED48696-E14E-F8A0-FD96-3D232398175D}" dt="2024-03-25T23:48:30.526" v="39"/>
      <pc:docMkLst>
        <pc:docMk/>
      </pc:docMkLst>
      <pc:sldChg chg="addSp delSp modSp">
        <pc:chgData name="Donovan, Matthew S." userId="S::mdonovan@csum.edu::ea89944a-08a9-45f1-a25f-6e14b87d170e" providerId="AD" clId="Web-{BED48696-E14E-F8A0-FD96-3D232398175D}" dt="2024-03-25T23:43:30.395" v="37" actId="14100"/>
        <pc:sldMkLst>
          <pc:docMk/>
          <pc:sldMk cId="864015854" sldId="368"/>
        </pc:sldMkLst>
        <pc:spChg chg="mod">
          <ac:chgData name="Donovan, Matthew S." userId="S::mdonovan@csum.edu::ea89944a-08a9-45f1-a25f-6e14b87d170e" providerId="AD" clId="Web-{BED48696-E14E-F8A0-FD96-3D232398175D}" dt="2024-03-25T23:31:04.106" v="17" actId="14100"/>
          <ac:spMkLst>
            <pc:docMk/>
            <pc:sldMk cId="864015854" sldId="368"/>
            <ac:spMk id="2" creationId="{B163945C-36D9-430A-9349-BE50024F3D3E}"/>
          </ac:spMkLst>
        </pc:spChg>
        <pc:spChg chg="del">
          <ac:chgData name="Donovan, Matthew S." userId="S::mdonovan@csum.edu::ea89944a-08a9-45f1-a25f-6e14b87d170e" providerId="AD" clId="Web-{BED48696-E14E-F8A0-FD96-3D232398175D}" dt="2024-03-25T23:29:55.789" v="0"/>
          <ac:spMkLst>
            <pc:docMk/>
            <pc:sldMk cId="864015854" sldId="368"/>
            <ac:spMk id="3" creationId="{09730463-E220-292D-A46D-C0BD5AC9C282}"/>
          </ac:spMkLst>
        </pc:spChg>
        <pc:spChg chg="del">
          <ac:chgData name="Donovan, Matthew S." userId="S::mdonovan@csum.edu::ea89944a-08a9-45f1-a25f-6e14b87d170e" providerId="AD" clId="Web-{BED48696-E14E-F8A0-FD96-3D232398175D}" dt="2024-03-25T23:29:55.945" v="1"/>
          <ac:spMkLst>
            <pc:docMk/>
            <pc:sldMk cId="864015854" sldId="368"/>
            <ac:spMk id="4" creationId="{E2068D7A-CB48-99BA-34D8-D2661371AE22}"/>
          </ac:spMkLst>
        </pc:spChg>
        <pc:picChg chg="add mod ord">
          <ac:chgData name="Donovan, Matthew S." userId="S::mdonovan@csum.edu::ea89944a-08a9-45f1-a25f-6e14b87d170e" providerId="AD" clId="Web-{BED48696-E14E-F8A0-FD96-3D232398175D}" dt="2024-03-25T23:43:30.395" v="37" actId="14100"/>
          <ac:picMkLst>
            <pc:docMk/>
            <pc:sldMk cId="864015854" sldId="368"/>
            <ac:picMk id="5" creationId="{20FC1321-6333-E2F5-0C20-BE5FC05D9D32}"/>
          </ac:picMkLst>
        </pc:picChg>
        <pc:picChg chg="add mod ord">
          <ac:chgData name="Donovan, Matthew S." userId="S::mdonovan@csum.edu::ea89944a-08a9-45f1-a25f-6e14b87d170e" providerId="AD" clId="Web-{BED48696-E14E-F8A0-FD96-3D232398175D}" dt="2024-03-25T23:30:44.199" v="11" actId="1076"/>
          <ac:picMkLst>
            <pc:docMk/>
            <pc:sldMk cId="864015854" sldId="368"/>
            <ac:picMk id="6" creationId="{E9BA5150-CE7D-3B1A-72E2-F715C553D423}"/>
          </ac:picMkLst>
        </pc:picChg>
        <pc:picChg chg="add del mod">
          <ac:chgData name="Donovan, Matthew S." userId="S::mdonovan@csum.edu::ea89944a-08a9-45f1-a25f-6e14b87d170e" providerId="AD" clId="Web-{BED48696-E14E-F8A0-FD96-3D232398175D}" dt="2024-03-25T23:31:33.468" v="20"/>
          <ac:picMkLst>
            <pc:docMk/>
            <pc:sldMk cId="864015854" sldId="368"/>
            <ac:picMk id="7" creationId="{BE766F7C-9DD4-F41A-C15F-8E54D2B895DC}"/>
          </ac:picMkLst>
        </pc:picChg>
        <pc:picChg chg="add mod">
          <ac:chgData name="Donovan, Matthew S." userId="S::mdonovan@csum.edu::ea89944a-08a9-45f1-a25f-6e14b87d170e" providerId="AD" clId="Web-{BED48696-E14E-F8A0-FD96-3D232398175D}" dt="2024-03-25T23:30:35.339" v="9" actId="1076"/>
          <ac:picMkLst>
            <pc:docMk/>
            <pc:sldMk cId="864015854" sldId="368"/>
            <ac:picMk id="8" creationId="{6D4E784D-5A85-8AD4-3E17-3C60032DE09C}"/>
          </ac:picMkLst>
        </pc:picChg>
        <pc:picChg chg="add mod ord">
          <ac:chgData name="Donovan, Matthew S." userId="S::mdonovan@csum.edu::ea89944a-08a9-45f1-a25f-6e14b87d170e" providerId="AD" clId="Web-{BED48696-E14E-F8A0-FD96-3D232398175D}" dt="2024-03-25T23:30:25.041" v="6"/>
          <ac:picMkLst>
            <pc:docMk/>
            <pc:sldMk cId="864015854" sldId="368"/>
            <ac:picMk id="9" creationId="{9016D973-A66C-2032-956C-E86570ABAEB8}"/>
          </ac:picMkLst>
        </pc:picChg>
        <pc:picChg chg="add mod">
          <ac:chgData name="Donovan, Matthew S." userId="S::mdonovan@csum.edu::ea89944a-08a9-45f1-a25f-6e14b87d170e" providerId="AD" clId="Web-{BED48696-E14E-F8A0-FD96-3D232398175D}" dt="2024-03-25T23:40:58.008" v="31" actId="1076"/>
          <ac:picMkLst>
            <pc:docMk/>
            <pc:sldMk cId="864015854" sldId="368"/>
            <ac:picMk id="10" creationId="{CC746F3A-FB23-0220-500E-3BD40BEED1CF}"/>
          </ac:picMkLst>
        </pc:picChg>
        <pc:picChg chg="add mod">
          <ac:chgData name="Donovan, Matthew S." userId="S::mdonovan@csum.edu::ea89944a-08a9-45f1-a25f-6e14b87d170e" providerId="AD" clId="Web-{BED48696-E14E-F8A0-FD96-3D232398175D}" dt="2024-03-25T23:43:22.081" v="35" actId="1076"/>
          <ac:picMkLst>
            <pc:docMk/>
            <pc:sldMk cId="864015854" sldId="368"/>
            <ac:picMk id="11" creationId="{8AAB2696-C329-D43E-7AB3-B55759FA2316}"/>
          </ac:picMkLst>
        </pc:picChg>
      </pc:sldChg>
      <pc:sldChg chg="addSp delSp modSp">
        <pc:chgData name="Donovan, Matthew S." userId="S::mdonovan@csum.edu::ea89944a-08a9-45f1-a25f-6e14b87d170e" providerId="AD" clId="Web-{BED48696-E14E-F8A0-FD96-3D232398175D}" dt="2024-03-25T23:48:30.526" v="39"/>
        <pc:sldMkLst>
          <pc:docMk/>
          <pc:sldMk cId="3951279603" sldId="372"/>
        </pc:sldMkLst>
        <pc:picChg chg="add del mod">
          <ac:chgData name="Donovan, Matthew S." userId="S::mdonovan@csum.edu::ea89944a-08a9-45f1-a25f-6e14b87d170e" providerId="AD" clId="Web-{BED48696-E14E-F8A0-FD96-3D232398175D}" dt="2024-03-25T23:48:30.526" v="39"/>
          <ac:picMkLst>
            <pc:docMk/>
            <pc:sldMk cId="3951279603" sldId="372"/>
            <ac:picMk id="3" creationId="{12E29DBB-9701-646C-9BB3-D568AFF09F3A}"/>
          </ac:picMkLst>
        </pc:picChg>
      </pc:sldChg>
      <pc:sldChg chg="addSp modSp">
        <pc:chgData name="Donovan, Matthew S." userId="S::mdonovan@csum.edu::ea89944a-08a9-45f1-a25f-6e14b87d170e" providerId="AD" clId="Web-{BED48696-E14E-F8A0-FD96-3D232398175D}" dt="2024-03-25T23:39:12.704" v="27" actId="1076"/>
        <pc:sldMkLst>
          <pc:docMk/>
          <pc:sldMk cId="606909693" sldId="375"/>
        </pc:sldMkLst>
        <pc:picChg chg="add mod">
          <ac:chgData name="Donovan, Matthew S." userId="S::mdonovan@csum.edu::ea89944a-08a9-45f1-a25f-6e14b87d170e" providerId="AD" clId="Web-{BED48696-E14E-F8A0-FD96-3D232398175D}" dt="2024-03-25T23:39:12.704" v="27" actId="1076"/>
          <ac:picMkLst>
            <pc:docMk/>
            <pc:sldMk cId="606909693" sldId="375"/>
            <ac:picMk id="5" creationId="{AB8571E5-14DE-BB61-FF51-DAE6396A8CC4}"/>
          </ac:picMkLst>
        </pc:picChg>
      </pc:sldChg>
    </pc:docChg>
  </pc:docChgLst>
  <pc:docChgLst>
    <pc:chgData name="jenny.klouse@intervarsity.org" userId="S::urn:spo:guest#jenny.klouse@intervarsity.org::" providerId="AD" clId="Web-{9BE5EE23-C108-39C0-5CFB-B676775538D5}"/>
    <pc:docChg chg="addSld modSld">
      <pc:chgData name="jenny.klouse@intervarsity.org" userId="S::urn:spo:guest#jenny.klouse@intervarsity.org::" providerId="AD" clId="Web-{9BE5EE23-C108-39C0-5CFB-B676775538D5}" dt="2024-03-21T17:26:42.147" v="35" actId="14100"/>
      <pc:docMkLst>
        <pc:docMk/>
      </pc:docMkLst>
      <pc:sldChg chg="addSp delSp modSp add replId">
        <pc:chgData name="jenny.klouse@intervarsity.org" userId="S::urn:spo:guest#jenny.klouse@intervarsity.org::" providerId="AD" clId="Web-{9BE5EE23-C108-39C0-5CFB-B676775538D5}" dt="2024-03-21T17:26:42.147" v="35" actId="14100"/>
        <pc:sldMkLst>
          <pc:docMk/>
          <pc:sldMk cId="1713351189" sldId="370"/>
        </pc:sldMkLst>
        <pc:spChg chg="mod">
          <ac:chgData name="jenny.klouse@intervarsity.org" userId="S::urn:spo:guest#jenny.klouse@intervarsity.org::" providerId="AD" clId="Web-{9BE5EE23-C108-39C0-5CFB-B676775538D5}" dt="2024-03-21T17:24:58.440" v="28" actId="14100"/>
          <ac:spMkLst>
            <pc:docMk/>
            <pc:sldMk cId="1713351189" sldId="370"/>
            <ac:spMk id="2" creationId="{B163945C-36D9-430A-9349-BE50024F3D3E}"/>
          </ac:spMkLst>
        </pc:spChg>
        <pc:spChg chg="del">
          <ac:chgData name="jenny.klouse@intervarsity.org" userId="S::urn:spo:guest#jenny.klouse@intervarsity.org::" providerId="AD" clId="Web-{9BE5EE23-C108-39C0-5CFB-B676775538D5}" dt="2024-03-21T17:19:46.476" v="14"/>
          <ac:spMkLst>
            <pc:docMk/>
            <pc:sldMk cId="1713351189" sldId="370"/>
            <ac:spMk id="3" creationId="{09730463-E220-292D-A46D-C0BD5AC9C282}"/>
          </ac:spMkLst>
        </pc:spChg>
        <pc:spChg chg="del mod">
          <ac:chgData name="jenny.klouse@intervarsity.org" userId="S::urn:spo:guest#jenny.klouse@intervarsity.org::" providerId="AD" clId="Web-{9BE5EE23-C108-39C0-5CFB-B676775538D5}" dt="2024-03-21T17:21:47.355" v="15"/>
          <ac:spMkLst>
            <pc:docMk/>
            <pc:sldMk cId="1713351189" sldId="370"/>
            <ac:spMk id="4" creationId="{E2068D7A-CB48-99BA-34D8-D2661371AE22}"/>
          </ac:spMkLst>
        </pc:spChg>
        <pc:spChg chg="add del mod">
          <ac:chgData name="jenny.klouse@intervarsity.org" userId="S::urn:spo:guest#jenny.klouse@intervarsity.org::" providerId="AD" clId="Web-{9BE5EE23-C108-39C0-5CFB-B676775538D5}" dt="2024-03-21T17:22:09.372" v="20"/>
          <ac:spMkLst>
            <pc:docMk/>
            <pc:sldMk cId="1713351189" sldId="370"/>
            <ac:spMk id="8" creationId="{2DC01A33-72E7-C5F3-7280-4A11F63A80C1}"/>
          </ac:spMkLst>
        </pc:spChg>
        <pc:picChg chg="add del mod ord">
          <ac:chgData name="jenny.klouse@intervarsity.org" userId="S::urn:spo:guest#jenny.klouse@intervarsity.org::" providerId="AD" clId="Web-{9BE5EE23-C108-39C0-5CFB-B676775538D5}" dt="2024-03-21T17:21:55.152" v="16"/>
          <ac:picMkLst>
            <pc:docMk/>
            <pc:sldMk cId="1713351189" sldId="370"/>
            <ac:picMk id="5" creationId="{053DF94C-24E8-EC7E-E6A2-99B8F1D231A5}"/>
          </ac:picMkLst>
        </pc:picChg>
        <pc:picChg chg="add mod ord">
          <ac:chgData name="jenny.klouse@intervarsity.org" userId="S::urn:spo:guest#jenny.klouse@intervarsity.org::" providerId="AD" clId="Web-{9BE5EE23-C108-39C0-5CFB-B676775538D5}" dt="2024-03-21T17:26:42.147" v="35" actId="14100"/>
          <ac:picMkLst>
            <pc:docMk/>
            <pc:sldMk cId="1713351189" sldId="370"/>
            <ac:picMk id="6" creationId="{D01DB6CB-61D3-3302-992E-CA272391D568}"/>
          </ac:picMkLst>
        </pc:picChg>
      </pc:sldChg>
    </pc:docChg>
  </pc:docChgLst>
  <pc:docChgLst>
    <pc:chgData name="Moore, Jimmy K." userId="S::jkmoore@csum.edu::880a3aae-38ca-42bc-80cf-e62ee35118e1" providerId="AD" clId="Web-{3F7C12E8-6D1F-4C50-2471-C431BB56D492}"/>
    <pc:docChg chg="addSld delSld modSld">
      <pc:chgData name="Moore, Jimmy K." userId="S::jkmoore@csum.edu::880a3aae-38ca-42bc-80cf-e62ee35118e1" providerId="AD" clId="Web-{3F7C12E8-6D1F-4C50-2471-C431BB56D492}" dt="2024-03-19T16:54:55.539" v="51" actId="20577"/>
      <pc:docMkLst>
        <pc:docMk/>
      </pc:docMkLst>
      <pc:sldChg chg="add">
        <pc:chgData name="Moore, Jimmy K." userId="S::jkmoore@csum.edu::880a3aae-38ca-42bc-80cf-e62ee35118e1" providerId="AD" clId="Web-{3F7C12E8-6D1F-4C50-2471-C431BB56D492}" dt="2024-03-19T16:54:24.443" v="41"/>
        <pc:sldMkLst>
          <pc:docMk/>
          <pc:sldMk cId="540747041" sldId="339"/>
        </pc:sldMkLst>
      </pc:sldChg>
      <pc:sldChg chg="add">
        <pc:chgData name="Moore, Jimmy K." userId="S::jkmoore@csum.edu::880a3aae-38ca-42bc-80cf-e62ee35118e1" providerId="AD" clId="Web-{3F7C12E8-6D1F-4C50-2471-C431BB56D492}" dt="2024-03-19T16:54:24.959" v="42"/>
        <pc:sldMkLst>
          <pc:docMk/>
          <pc:sldMk cId="3994152213" sldId="340"/>
        </pc:sldMkLst>
      </pc:sldChg>
      <pc:sldChg chg="add">
        <pc:chgData name="Moore, Jimmy K." userId="S::jkmoore@csum.edu::880a3aae-38ca-42bc-80cf-e62ee35118e1" providerId="AD" clId="Web-{3F7C12E8-6D1F-4C50-2471-C431BB56D492}" dt="2024-03-19T16:54:25.522" v="43"/>
        <pc:sldMkLst>
          <pc:docMk/>
          <pc:sldMk cId="2795727740" sldId="341"/>
        </pc:sldMkLst>
      </pc:sldChg>
      <pc:sldChg chg="modSp add">
        <pc:chgData name="Moore, Jimmy K." userId="S::jkmoore@csum.edu::880a3aae-38ca-42bc-80cf-e62ee35118e1" providerId="AD" clId="Web-{3F7C12E8-6D1F-4C50-2471-C431BB56D492}" dt="2024-03-19T16:54:55.539" v="51" actId="20577"/>
        <pc:sldMkLst>
          <pc:docMk/>
          <pc:sldMk cId="3239240986" sldId="342"/>
        </pc:sldMkLst>
        <pc:spChg chg="mod">
          <ac:chgData name="Moore, Jimmy K." userId="S::jkmoore@csum.edu::880a3aae-38ca-42bc-80cf-e62ee35118e1" providerId="AD" clId="Web-{3F7C12E8-6D1F-4C50-2471-C431BB56D492}" dt="2024-03-19T16:54:55.539" v="51" actId="20577"/>
          <ac:spMkLst>
            <pc:docMk/>
            <pc:sldMk cId="3239240986" sldId="342"/>
            <ac:spMk id="2" creationId="{D5519874-95C9-48A4-9564-B42E0E97556E}"/>
          </ac:spMkLst>
        </pc:spChg>
        <pc:spChg chg="mod">
          <ac:chgData name="Moore, Jimmy K." userId="S::jkmoore@csum.edu::880a3aae-38ca-42bc-80cf-e62ee35118e1" providerId="AD" clId="Web-{3F7C12E8-6D1F-4C50-2471-C431BB56D492}" dt="2024-03-19T16:54:53.586" v="50" actId="20577"/>
          <ac:spMkLst>
            <pc:docMk/>
            <pc:sldMk cId="3239240986" sldId="342"/>
            <ac:spMk id="3" creationId="{467340C6-DEEF-426A-92F7-9EFB94513B5D}"/>
          </ac:spMkLst>
        </pc:spChg>
        <pc:spChg chg="mod">
          <ac:chgData name="Moore, Jimmy K." userId="S::jkmoore@csum.edu::880a3aae-38ca-42bc-80cf-e62ee35118e1" providerId="AD" clId="Web-{3F7C12E8-6D1F-4C50-2471-C431BB56D492}" dt="2024-03-19T16:54:53.586" v="50" actId="20577"/>
          <ac:spMkLst>
            <pc:docMk/>
            <pc:sldMk cId="3239240986" sldId="342"/>
            <ac:spMk id="8" creationId="{3C7D02F1-2FC8-03AD-E13B-9C618F8FFFCE}"/>
          </ac:spMkLst>
        </pc:spChg>
      </pc:sldChg>
      <pc:sldChg chg="add">
        <pc:chgData name="Moore, Jimmy K." userId="S::jkmoore@csum.edu::880a3aae-38ca-42bc-80cf-e62ee35118e1" providerId="AD" clId="Web-{3F7C12E8-6D1F-4C50-2471-C431BB56D492}" dt="2024-03-19T16:54:28.287" v="47"/>
        <pc:sldMkLst>
          <pc:docMk/>
          <pc:sldMk cId="2871868048" sldId="343"/>
        </pc:sldMkLst>
      </pc:sldChg>
      <pc:sldChg chg="modSp">
        <pc:chgData name="Moore, Jimmy K." userId="S::jkmoore@csum.edu::880a3aae-38ca-42bc-80cf-e62ee35118e1" providerId="AD" clId="Web-{3F7C12E8-6D1F-4C50-2471-C431BB56D492}" dt="2024-03-19T16:52:39.108" v="30" actId="20577"/>
        <pc:sldMkLst>
          <pc:docMk/>
          <pc:sldMk cId="2187633361" sldId="344"/>
        </pc:sldMkLst>
        <pc:spChg chg="mod">
          <ac:chgData name="Moore, Jimmy K." userId="S::jkmoore@csum.edu::880a3aae-38ca-42bc-80cf-e62ee35118e1" providerId="AD" clId="Web-{3F7C12E8-6D1F-4C50-2471-C431BB56D492}" dt="2024-03-19T16:52:39.108" v="30" actId="20577"/>
          <ac:spMkLst>
            <pc:docMk/>
            <pc:sldMk cId="2187633361" sldId="344"/>
            <ac:spMk id="3" creationId="{00000000-0000-0000-0000-000000000000}"/>
          </ac:spMkLst>
        </pc:spChg>
      </pc:sldChg>
      <pc:sldChg chg="add">
        <pc:chgData name="Moore, Jimmy K." userId="S::jkmoore@csum.edu::880a3aae-38ca-42bc-80cf-e62ee35118e1" providerId="AD" clId="Web-{3F7C12E8-6D1F-4C50-2471-C431BB56D492}" dt="2024-03-19T16:54:26.522" v="44"/>
        <pc:sldMkLst>
          <pc:docMk/>
          <pc:sldMk cId="674483798" sldId="346"/>
        </pc:sldMkLst>
      </pc:sldChg>
      <pc:sldChg chg="add">
        <pc:chgData name="Moore, Jimmy K." userId="S::jkmoore@csum.edu::880a3aae-38ca-42bc-80cf-e62ee35118e1" providerId="AD" clId="Web-{3F7C12E8-6D1F-4C50-2471-C431BB56D492}" dt="2024-03-19T16:54:22.553" v="38"/>
        <pc:sldMkLst>
          <pc:docMk/>
          <pc:sldMk cId="717227299" sldId="347"/>
        </pc:sldMkLst>
      </pc:sldChg>
      <pc:sldChg chg="add">
        <pc:chgData name="Moore, Jimmy K." userId="S::jkmoore@csum.edu::880a3aae-38ca-42bc-80cf-e62ee35118e1" providerId="AD" clId="Web-{3F7C12E8-6D1F-4C50-2471-C431BB56D492}" dt="2024-03-19T16:54:23.881" v="40"/>
        <pc:sldMkLst>
          <pc:docMk/>
          <pc:sldMk cId="790445225" sldId="348"/>
        </pc:sldMkLst>
      </pc:sldChg>
      <pc:sldChg chg="add">
        <pc:chgData name="Moore, Jimmy K." userId="S::jkmoore@csum.edu::880a3aae-38ca-42bc-80cf-e62ee35118e1" providerId="AD" clId="Web-{3F7C12E8-6D1F-4C50-2471-C431BB56D492}" dt="2024-03-19T16:54:23.178" v="39"/>
        <pc:sldMkLst>
          <pc:docMk/>
          <pc:sldMk cId="3136975555" sldId="349"/>
        </pc:sldMkLst>
      </pc:sldChg>
      <pc:sldChg chg="add">
        <pc:chgData name="Moore, Jimmy K." userId="S::jkmoore@csum.edu::880a3aae-38ca-42bc-80cf-e62ee35118e1" providerId="AD" clId="Web-{3F7C12E8-6D1F-4C50-2471-C431BB56D492}" dt="2024-03-19T16:54:21.881" v="37"/>
        <pc:sldMkLst>
          <pc:docMk/>
          <pc:sldMk cId="3911740402" sldId="350"/>
        </pc:sldMkLst>
      </pc:sldChg>
      <pc:sldChg chg="add">
        <pc:chgData name="Moore, Jimmy K." userId="S::jkmoore@csum.edu::880a3aae-38ca-42bc-80cf-e62ee35118e1" providerId="AD" clId="Web-{3F7C12E8-6D1F-4C50-2471-C431BB56D492}" dt="2024-03-19T16:54:21.037" v="36"/>
        <pc:sldMkLst>
          <pc:docMk/>
          <pc:sldMk cId="694499352" sldId="351"/>
        </pc:sldMkLst>
      </pc:sldChg>
      <pc:sldChg chg="add">
        <pc:chgData name="Moore, Jimmy K." userId="S::jkmoore@csum.edu::880a3aae-38ca-42bc-80cf-e62ee35118e1" providerId="AD" clId="Web-{3F7C12E8-6D1F-4C50-2471-C431BB56D492}" dt="2024-03-19T16:54:27.100" v="45"/>
        <pc:sldMkLst>
          <pc:docMk/>
          <pc:sldMk cId="2446963992" sldId="352"/>
        </pc:sldMkLst>
      </pc:sldChg>
      <pc:sldChg chg="modSp new del">
        <pc:chgData name="Moore, Jimmy K." userId="S::jkmoore@csum.edu::880a3aae-38ca-42bc-80cf-e62ee35118e1" providerId="AD" clId="Web-{3F7C12E8-6D1F-4C50-2471-C431BB56D492}" dt="2024-03-19T16:54:36.616" v="48"/>
        <pc:sldMkLst>
          <pc:docMk/>
          <pc:sldMk cId="2857404719" sldId="367"/>
        </pc:sldMkLst>
        <pc:spChg chg="mod">
          <ac:chgData name="Moore, Jimmy K." userId="S::jkmoore@csum.edu::880a3aae-38ca-42bc-80cf-e62ee35118e1" providerId="AD" clId="Web-{3F7C12E8-6D1F-4C50-2471-C431BB56D492}" dt="2024-03-19T16:53:53.847" v="35" actId="20577"/>
          <ac:spMkLst>
            <pc:docMk/>
            <pc:sldMk cId="2857404719" sldId="367"/>
            <ac:spMk id="2" creationId="{86F7B7C5-4996-87F2-1163-A18D9AEF39BF}"/>
          </ac:spMkLst>
        </pc:spChg>
      </pc:sldChg>
    </pc:docChg>
  </pc:docChgLst>
  <pc:docChgLst>
    <pc:chgData name="Nance, Meagan E." userId="S::mnance@csum.edu::badc91af-5273-427e-8419-2cc978fe4ade" providerId="AD" clId="Web-{452A931B-A00D-C403-AFFB-3CF5EC1E4C50}"/>
    <pc:docChg chg="addSld modSld sldOrd">
      <pc:chgData name="Nance, Meagan E." userId="S::mnance@csum.edu::badc91af-5273-427e-8419-2cc978fe4ade" providerId="AD" clId="Web-{452A931B-A00D-C403-AFFB-3CF5EC1E4C50}" dt="2024-03-19T22:07:04.353" v="13" actId="20577"/>
      <pc:docMkLst>
        <pc:docMk/>
      </pc:docMkLst>
      <pc:sldChg chg="modSp new ord">
        <pc:chgData name="Nance, Meagan E." userId="S::mnance@csum.edu::badc91af-5273-427e-8419-2cc978fe4ade" providerId="AD" clId="Web-{452A931B-A00D-C403-AFFB-3CF5EC1E4C50}" dt="2024-03-19T22:07:04.353" v="13" actId="20577"/>
        <pc:sldMkLst>
          <pc:docMk/>
          <pc:sldMk cId="1645556214" sldId="367"/>
        </pc:sldMkLst>
        <pc:spChg chg="mod">
          <ac:chgData name="Nance, Meagan E." userId="S::mnance@csum.edu::badc91af-5273-427e-8419-2cc978fe4ade" providerId="AD" clId="Web-{452A931B-A00D-C403-AFFB-3CF5EC1E4C50}" dt="2024-03-19T22:07:04.353" v="13" actId="20577"/>
          <ac:spMkLst>
            <pc:docMk/>
            <pc:sldMk cId="1645556214" sldId="367"/>
            <ac:spMk id="2" creationId="{C877D0C1-4EDB-C4DF-E49A-07FFCE140B04}"/>
          </ac:spMkLst>
        </pc:spChg>
        <pc:spChg chg="mod">
          <ac:chgData name="Nance, Meagan E." userId="S::mnance@csum.edu::badc91af-5273-427e-8419-2cc978fe4ade" providerId="AD" clId="Web-{452A931B-A00D-C403-AFFB-3CF5EC1E4C50}" dt="2024-03-19T22:06:59.837" v="8" actId="20577"/>
          <ac:spMkLst>
            <pc:docMk/>
            <pc:sldMk cId="1645556214" sldId="367"/>
            <ac:spMk id="3" creationId="{ED994859-4D2E-6F59-F089-10462D363A8F}"/>
          </ac:spMkLst>
        </pc:spChg>
      </pc:sldChg>
    </pc:docChg>
  </pc:docChgLst>
  <pc:docChgLst>
    <pc:chgData name="Balfour, Malinda D." userId="S::mbalfour@csum.edu::b007f446-5350-4052-8432-ea84daed6e6e" providerId="AD" clId="Web-{2580ECE3-5D76-F93D-09FE-21715FC9A031}"/>
    <pc:docChg chg="addSld modSld sldOrd">
      <pc:chgData name="Balfour, Malinda D." userId="S::mbalfour@csum.edu::b007f446-5350-4052-8432-ea84daed6e6e" providerId="AD" clId="Web-{2580ECE3-5D76-F93D-09FE-21715FC9A031}" dt="2024-03-25T23:45:26.366" v="284" actId="20577"/>
      <pc:docMkLst>
        <pc:docMk/>
      </pc:docMkLst>
      <pc:sldChg chg="ord">
        <pc:chgData name="Balfour, Malinda D." userId="S::mbalfour@csum.edu::b007f446-5350-4052-8432-ea84daed6e6e" providerId="AD" clId="Web-{2580ECE3-5D76-F93D-09FE-21715FC9A031}" dt="2024-03-25T22:25:01.065" v="2"/>
        <pc:sldMkLst>
          <pc:docMk/>
          <pc:sldMk cId="3911740402" sldId="350"/>
        </pc:sldMkLst>
      </pc:sldChg>
      <pc:sldChg chg="ord">
        <pc:chgData name="Balfour, Malinda D." userId="S::mbalfour@csum.edu::b007f446-5350-4052-8432-ea84daed6e6e" providerId="AD" clId="Web-{2580ECE3-5D76-F93D-09FE-21715FC9A031}" dt="2024-03-25T23:34:39.235" v="154"/>
        <pc:sldMkLst>
          <pc:docMk/>
          <pc:sldMk cId="864015854" sldId="368"/>
        </pc:sldMkLst>
      </pc:sldChg>
      <pc:sldChg chg="addSp delSp modSp mod ord modClrScheme chgLayout">
        <pc:chgData name="Balfour, Malinda D." userId="S::mbalfour@csum.edu::b007f446-5350-4052-8432-ea84daed6e6e" providerId="AD" clId="Web-{2580ECE3-5D76-F93D-09FE-21715FC9A031}" dt="2024-03-25T23:09:47.265" v="71" actId="14100"/>
        <pc:sldMkLst>
          <pc:docMk/>
          <pc:sldMk cId="1528133001" sldId="371"/>
        </pc:sldMkLst>
        <pc:spChg chg="add del">
          <ac:chgData name="Balfour, Malinda D." userId="S::mbalfour@csum.edu::b007f446-5350-4052-8432-ea84daed6e6e" providerId="AD" clId="Web-{2580ECE3-5D76-F93D-09FE-21715FC9A031}" dt="2024-03-25T23:07:15.223" v="11"/>
          <ac:spMkLst>
            <pc:docMk/>
            <pc:sldMk cId="1528133001" sldId="371"/>
            <ac:spMk id="2" creationId="{481206F2-F325-2C0D-C6FF-D07BE8AA562E}"/>
          </ac:spMkLst>
        </pc:spChg>
        <pc:spChg chg="add del">
          <ac:chgData name="Balfour, Malinda D." userId="S::mbalfour@csum.edu::b007f446-5350-4052-8432-ea84daed6e6e" providerId="AD" clId="Web-{2580ECE3-5D76-F93D-09FE-21715FC9A031}" dt="2024-03-25T23:07:15.223" v="11"/>
          <ac:spMkLst>
            <pc:docMk/>
            <pc:sldMk cId="1528133001" sldId="371"/>
            <ac:spMk id="3" creationId="{EFFB574E-1BDF-D824-8BAA-558D96D5501D}"/>
          </ac:spMkLst>
        </pc:spChg>
        <pc:spChg chg="del">
          <ac:chgData name="Balfour, Malinda D." userId="S::mbalfour@csum.edu::b007f446-5350-4052-8432-ea84daed6e6e" providerId="AD" clId="Web-{2580ECE3-5D76-F93D-09FE-21715FC9A031}" dt="2024-03-25T23:06:56.362" v="5"/>
          <ac:spMkLst>
            <pc:docMk/>
            <pc:sldMk cId="1528133001" sldId="371"/>
            <ac:spMk id="4" creationId="{1E1617BF-EE32-B9FE-5449-825BC592A65A}"/>
          </ac:spMkLst>
        </pc:spChg>
        <pc:spChg chg="add del mod">
          <ac:chgData name="Balfour, Malinda D." userId="S::mbalfour@csum.edu::b007f446-5350-4052-8432-ea84daed6e6e" providerId="AD" clId="Web-{2580ECE3-5D76-F93D-09FE-21715FC9A031}" dt="2024-03-25T23:07:15.223" v="10"/>
          <ac:spMkLst>
            <pc:docMk/>
            <pc:sldMk cId="1528133001" sldId="371"/>
            <ac:spMk id="10" creationId="{40CF73AE-E1CF-EFFC-8FFE-DD604361A252}"/>
          </ac:spMkLst>
        </pc:spChg>
        <pc:spChg chg="add del mod">
          <ac:chgData name="Balfour, Malinda D." userId="S::mbalfour@csum.edu::b007f446-5350-4052-8432-ea84daed6e6e" providerId="AD" clId="Web-{2580ECE3-5D76-F93D-09FE-21715FC9A031}" dt="2024-03-25T23:07:15.223" v="10"/>
          <ac:spMkLst>
            <pc:docMk/>
            <pc:sldMk cId="1528133001" sldId="371"/>
            <ac:spMk id="12" creationId="{6391550A-62E0-5CF3-021D-3064E74122BE}"/>
          </ac:spMkLst>
        </pc:spChg>
        <pc:spChg chg="add mod">
          <ac:chgData name="Balfour, Malinda D." userId="S::mbalfour@csum.edu::b007f446-5350-4052-8432-ea84daed6e6e" providerId="AD" clId="Web-{2580ECE3-5D76-F93D-09FE-21715FC9A031}" dt="2024-03-25T23:09:47.265" v="71" actId="14100"/>
          <ac:spMkLst>
            <pc:docMk/>
            <pc:sldMk cId="1528133001" sldId="371"/>
            <ac:spMk id="14" creationId="{0AFC2296-5B6C-B6C5-2F8D-565E0D9BFAD3}"/>
          </ac:spMkLst>
        </pc:spChg>
        <pc:spChg chg="add del mod">
          <ac:chgData name="Balfour, Malinda D." userId="S::mbalfour@csum.edu::b007f446-5350-4052-8432-ea84daed6e6e" providerId="AD" clId="Web-{2580ECE3-5D76-F93D-09FE-21715FC9A031}" dt="2024-03-25T23:08:59.902" v="36"/>
          <ac:spMkLst>
            <pc:docMk/>
            <pc:sldMk cId="1528133001" sldId="371"/>
            <ac:spMk id="15" creationId="{910846D9-8E3B-7317-A300-D6AD8ACAE9A3}"/>
          </ac:spMkLst>
        </pc:spChg>
        <pc:picChg chg="add mod ord">
          <ac:chgData name="Balfour, Malinda D." userId="S::mbalfour@csum.edu::b007f446-5350-4052-8432-ea84daed6e6e" providerId="AD" clId="Web-{2580ECE3-5D76-F93D-09FE-21715FC9A031}" dt="2024-03-25T23:09:08.012" v="39" actId="1076"/>
          <ac:picMkLst>
            <pc:docMk/>
            <pc:sldMk cId="1528133001" sldId="371"/>
            <ac:picMk id="5" creationId="{A51D9B9E-0ACA-3378-15F8-3A1478369593}"/>
          </ac:picMkLst>
        </pc:picChg>
      </pc:sldChg>
      <pc:sldChg chg="ord">
        <pc:chgData name="Balfour, Malinda D." userId="S::mbalfour@csum.edu::b007f446-5350-4052-8432-ea84daed6e6e" providerId="AD" clId="Web-{2580ECE3-5D76-F93D-09FE-21715FC9A031}" dt="2024-03-25T22:25:10.815" v="3"/>
        <pc:sldMkLst>
          <pc:docMk/>
          <pc:sldMk cId="3951279603" sldId="372"/>
        </pc:sldMkLst>
      </pc:sldChg>
      <pc:sldChg chg="addSp delSp modSp new mod modClrScheme chgLayout">
        <pc:chgData name="Balfour, Malinda D." userId="S::mbalfour@csum.edu::b007f446-5350-4052-8432-ea84daed6e6e" providerId="AD" clId="Web-{2580ECE3-5D76-F93D-09FE-21715FC9A031}" dt="2024-03-25T23:11:37.164" v="81" actId="1076"/>
        <pc:sldMkLst>
          <pc:docMk/>
          <pc:sldMk cId="3552875511" sldId="373"/>
        </pc:sldMkLst>
        <pc:spChg chg="del mod">
          <ac:chgData name="Balfour, Malinda D." userId="S::mbalfour@csum.edu::b007f446-5350-4052-8432-ea84daed6e6e" providerId="AD" clId="Web-{2580ECE3-5D76-F93D-09FE-21715FC9A031}" dt="2024-03-25T23:11:11.256" v="76"/>
          <ac:spMkLst>
            <pc:docMk/>
            <pc:sldMk cId="3552875511" sldId="373"/>
            <ac:spMk id="2" creationId="{C4875B97-EA36-6C48-FCC3-BDA64F9FFD93}"/>
          </ac:spMkLst>
        </pc:spChg>
        <pc:spChg chg="del">
          <ac:chgData name="Balfour, Malinda D." userId="S::mbalfour@csum.edu::b007f446-5350-4052-8432-ea84daed6e6e" providerId="AD" clId="Web-{2580ECE3-5D76-F93D-09FE-21715FC9A031}" dt="2024-03-25T23:11:06.427" v="75"/>
          <ac:spMkLst>
            <pc:docMk/>
            <pc:sldMk cId="3552875511" sldId="373"/>
            <ac:spMk id="3" creationId="{0CF225FF-8CD6-7526-F5B1-C154F28432B3}"/>
          </ac:spMkLst>
        </pc:spChg>
        <pc:spChg chg="del">
          <ac:chgData name="Balfour, Malinda D." userId="S::mbalfour@csum.edu::b007f446-5350-4052-8432-ea84daed6e6e" providerId="AD" clId="Web-{2580ECE3-5D76-F93D-09FE-21715FC9A031}" dt="2024-03-25T23:10:13.970" v="74"/>
          <ac:spMkLst>
            <pc:docMk/>
            <pc:sldMk cId="3552875511" sldId="373"/>
            <ac:spMk id="4" creationId="{70ECFADD-C933-97F7-C62A-58D4A44737D1}"/>
          </ac:spMkLst>
        </pc:spChg>
        <pc:spChg chg="add del mod">
          <ac:chgData name="Balfour, Malinda D." userId="S::mbalfour@csum.edu::b007f446-5350-4052-8432-ea84daed6e6e" providerId="AD" clId="Web-{2580ECE3-5D76-F93D-09FE-21715FC9A031}" dt="2024-03-25T23:11:21.975" v="77"/>
          <ac:spMkLst>
            <pc:docMk/>
            <pc:sldMk cId="3552875511" sldId="373"/>
            <ac:spMk id="10" creationId="{7ACEAD04-12A6-1C5E-3004-F957E01BC1DD}"/>
          </ac:spMkLst>
        </pc:spChg>
        <pc:spChg chg="add del mod">
          <ac:chgData name="Balfour, Malinda D." userId="S::mbalfour@csum.edu::b007f446-5350-4052-8432-ea84daed6e6e" providerId="AD" clId="Web-{2580ECE3-5D76-F93D-09FE-21715FC9A031}" dt="2024-03-25T23:11:28.226" v="78"/>
          <ac:spMkLst>
            <pc:docMk/>
            <pc:sldMk cId="3552875511" sldId="373"/>
            <ac:spMk id="12" creationId="{0B6BB93A-BD6A-4312-9826-2CDC00945002}"/>
          </ac:spMkLst>
        </pc:spChg>
        <pc:picChg chg="add mod ord">
          <ac:chgData name="Balfour, Malinda D." userId="S::mbalfour@csum.edu::b007f446-5350-4052-8432-ea84daed6e6e" providerId="AD" clId="Web-{2580ECE3-5D76-F93D-09FE-21715FC9A031}" dt="2024-03-25T23:11:37.164" v="81" actId="1076"/>
          <ac:picMkLst>
            <pc:docMk/>
            <pc:sldMk cId="3552875511" sldId="373"/>
            <ac:picMk id="5" creationId="{38D9DFB1-9620-484A-74BE-2F946466171C}"/>
          </ac:picMkLst>
        </pc:picChg>
      </pc:sldChg>
      <pc:sldChg chg="addSp delSp modSp new">
        <pc:chgData name="Balfour, Malinda D." userId="S::mbalfour@csum.edu::b007f446-5350-4052-8432-ea84daed6e6e" providerId="AD" clId="Web-{2580ECE3-5D76-F93D-09FE-21715FC9A031}" dt="2024-03-25T23:24:11.110" v="149" actId="1076"/>
        <pc:sldMkLst>
          <pc:docMk/>
          <pc:sldMk cId="4043548517" sldId="374"/>
        </pc:sldMkLst>
        <pc:spChg chg="del">
          <ac:chgData name="Balfour, Malinda D." userId="S::mbalfour@csum.edu::b007f446-5350-4052-8432-ea84daed6e6e" providerId="AD" clId="Web-{2580ECE3-5D76-F93D-09FE-21715FC9A031}" dt="2024-03-25T23:17:21.408" v="83"/>
          <ac:spMkLst>
            <pc:docMk/>
            <pc:sldMk cId="4043548517" sldId="374"/>
            <ac:spMk id="3" creationId="{17AFD777-1B75-14AC-DEE4-FE75CA405D19}"/>
          </ac:spMkLst>
        </pc:spChg>
        <pc:spChg chg="del">
          <ac:chgData name="Balfour, Malinda D." userId="S::mbalfour@csum.edu::b007f446-5350-4052-8432-ea84daed6e6e" providerId="AD" clId="Web-{2580ECE3-5D76-F93D-09FE-21715FC9A031}" dt="2024-03-25T23:17:52.973" v="88"/>
          <ac:spMkLst>
            <pc:docMk/>
            <pc:sldMk cId="4043548517" sldId="374"/>
            <ac:spMk id="4" creationId="{E24077A8-A4CF-20A8-9B3A-7034F9A746BD}"/>
          </ac:spMkLst>
        </pc:spChg>
        <pc:picChg chg="add mod ord">
          <ac:chgData name="Balfour, Malinda D." userId="S::mbalfour@csum.edu::b007f446-5350-4052-8432-ea84daed6e6e" providerId="AD" clId="Web-{2580ECE3-5D76-F93D-09FE-21715FC9A031}" dt="2024-03-25T23:19:34.949" v="114" actId="14100"/>
          <ac:picMkLst>
            <pc:docMk/>
            <pc:sldMk cId="4043548517" sldId="374"/>
            <ac:picMk id="5" creationId="{D9805EAE-BD74-D846-AE89-EFF4A7A1A64B}"/>
          </ac:picMkLst>
        </pc:picChg>
        <pc:picChg chg="add mod ord">
          <ac:chgData name="Balfour, Malinda D." userId="S::mbalfour@csum.edu::b007f446-5350-4052-8432-ea84daed6e6e" providerId="AD" clId="Web-{2580ECE3-5D76-F93D-09FE-21715FC9A031}" dt="2024-03-25T23:19:52.513" v="119" actId="1076"/>
          <ac:picMkLst>
            <pc:docMk/>
            <pc:sldMk cId="4043548517" sldId="374"/>
            <ac:picMk id="6" creationId="{EB8B9D3C-4D6B-0B29-87B7-503656AD2B42}"/>
          </ac:picMkLst>
        </pc:picChg>
        <pc:picChg chg="add mod">
          <ac:chgData name="Balfour, Malinda D." userId="S::mbalfour@csum.edu::b007f446-5350-4052-8432-ea84daed6e6e" providerId="AD" clId="Web-{2580ECE3-5D76-F93D-09FE-21715FC9A031}" dt="2024-03-25T23:20:36.579" v="127" actId="1076"/>
          <ac:picMkLst>
            <pc:docMk/>
            <pc:sldMk cId="4043548517" sldId="374"/>
            <ac:picMk id="7" creationId="{382D8446-AE06-1C56-7D41-1CBE7125FE76}"/>
          </ac:picMkLst>
        </pc:picChg>
        <pc:picChg chg="add mod">
          <ac:chgData name="Balfour, Malinda D." userId="S::mbalfour@csum.edu::b007f446-5350-4052-8432-ea84daed6e6e" providerId="AD" clId="Web-{2580ECE3-5D76-F93D-09FE-21715FC9A031}" dt="2024-03-25T23:20:32.969" v="126" actId="1076"/>
          <ac:picMkLst>
            <pc:docMk/>
            <pc:sldMk cId="4043548517" sldId="374"/>
            <ac:picMk id="8" creationId="{B858283E-40C0-E27B-03D5-160352E26658}"/>
          </ac:picMkLst>
        </pc:picChg>
        <pc:picChg chg="add mod">
          <ac:chgData name="Balfour, Malinda D." userId="S::mbalfour@csum.edu::b007f446-5350-4052-8432-ea84daed6e6e" providerId="AD" clId="Web-{2580ECE3-5D76-F93D-09FE-21715FC9A031}" dt="2024-03-25T23:21:09.566" v="131" actId="14100"/>
          <ac:picMkLst>
            <pc:docMk/>
            <pc:sldMk cId="4043548517" sldId="374"/>
            <ac:picMk id="9" creationId="{BFB28E76-80EB-38DF-1CCD-903EF802CDE1}"/>
          </ac:picMkLst>
        </pc:picChg>
        <pc:picChg chg="add mod">
          <ac:chgData name="Balfour, Malinda D." userId="S::mbalfour@csum.edu::b007f446-5350-4052-8432-ea84daed6e6e" providerId="AD" clId="Web-{2580ECE3-5D76-F93D-09FE-21715FC9A031}" dt="2024-03-25T23:22:51.807" v="137" actId="1076"/>
          <ac:picMkLst>
            <pc:docMk/>
            <pc:sldMk cId="4043548517" sldId="374"/>
            <ac:picMk id="10" creationId="{92B5E455-ECE4-2FED-E04D-4A4380A1D88F}"/>
          </ac:picMkLst>
        </pc:picChg>
        <pc:picChg chg="add mod">
          <ac:chgData name="Balfour, Malinda D." userId="S::mbalfour@csum.edu::b007f446-5350-4052-8432-ea84daed6e6e" providerId="AD" clId="Web-{2580ECE3-5D76-F93D-09FE-21715FC9A031}" dt="2024-03-25T23:23:21.138" v="143" actId="1076"/>
          <ac:picMkLst>
            <pc:docMk/>
            <pc:sldMk cId="4043548517" sldId="374"/>
            <ac:picMk id="11" creationId="{4D7580FE-949F-0504-B580-EAFB9DB96CEB}"/>
          </ac:picMkLst>
        </pc:picChg>
        <pc:picChg chg="add mod">
          <ac:chgData name="Balfour, Malinda D." userId="S::mbalfour@csum.edu::b007f446-5350-4052-8432-ea84daed6e6e" providerId="AD" clId="Web-{2580ECE3-5D76-F93D-09FE-21715FC9A031}" dt="2024-03-25T23:24:11.110" v="149" actId="1076"/>
          <ac:picMkLst>
            <pc:docMk/>
            <pc:sldMk cId="4043548517" sldId="374"/>
            <ac:picMk id="12" creationId="{6E654840-51C7-C8CB-F5B7-49F0BD6DC4BA}"/>
          </ac:picMkLst>
        </pc:picChg>
      </pc:sldChg>
      <pc:sldChg chg="addSp delSp modSp new">
        <pc:chgData name="Balfour, Malinda D." userId="S::mbalfour@csum.edu::b007f446-5350-4052-8432-ea84daed6e6e" providerId="AD" clId="Web-{2580ECE3-5D76-F93D-09FE-21715FC9A031}" dt="2024-03-25T23:45:26.366" v="284" actId="20577"/>
        <pc:sldMkLst>
          <pc:docMk/>
          <pc:sldMk cId="606909693" sldId="375"/>
        </pc:sldMkLst>
        <pc:spChg chg="del">
          <ac:chgData name="Balfour, Malinda D." userId="S::mbalfour@csum.edu::b007f446-5350-4052-8432-ea84daed6e6e" providerId="AD" clId="Web-{2580ECE3-5D76-F93D-09FE-21715FC9A031}" dt="2024-03-25T23:34:27.875" v="152"/>
          <ac:spMkLst>
            <pc:docMk/>
            <pc:sldMk cId="606909693" sldId="375"/>
            <ac:spMk id="2" creationId="{0E441023-5952-6836-D4E0-F2F3DA0A3349}"/>
          </ac:spMkLst>
        </pc:spChg>
        <pc:spChg chg="mod">
          <ac:chgData name="Balfour, Malinda D." userId="S::mbalfour@csum.edu::b007f446-5350-4052-8432-ea84daed6e6e" providerId="AD" clId="Web-{2580ECE3-5D76-F93D-09FE-21715FC9A031}" dt="2024-03-25T23:45:26.366" v="284" actId="20577"/>
          <ac:spMkLst>
            <pc:docMk/>
            <pc:sldMk cId="606909693" sldId="375"/>
            <ac:spMk id="3" creationId="{CF8A3A12-80AC-84A6-9E9D-F88873D31463}"/>
          </ac:spMkLst>
        </pc:spChg>
        <pc:spChg chg="del mod">
          <ac:chgData name="Balfour, Malinda D." userId="S::mbalfour@csum.edu::b007f446-5350-4052-8432-ea84daed6e6e" providerId="AD" clId="Web-{2580ECE3-5D76-F93D-09FE-21715FC9A031}" dt="2024-03-25T23:39:05.567" v="256"/>
          <ac:spMkLst>
            <pc:docMk/>
            <pc:sldMk cId="606909693" sldId="375"/>
            <ac:spMk id="4" creationId="{4A573FD0-16BF-A5AF-16C1-02C765423F99}"/>
          </ac:spMkLst>
        </pc:spChg>
        <pc:spChg chg="add mod">
          <ac:chgData name="Balfour, Malinda D." userId="S::mbalfour@csum.edu::b007f446-5350-4052-8432-ea84daed6e6e" providerId="AD" clId="Web-{2580ECE3-5D76-F93D-09FE-21715FC9A031}" dt="2024-03-25T23:35:30.036" v="184" actId="14100"/>
          <ac:spMkLst>
            <pc:docMk/>
            <pc:sldMk cId="606909693" sldId="375"/>
            <ac:spMk id="6" creationId="{DEF3A9A0-D621-BCF7-2C63-FED98A444964}"/>
          </ac:spMkLst>
        </pc:spChg>
        <pc:spChg chg="add del mod">
          <ac:chgData name="Balfour, Malinda D." userId="S::mbalfour@csum.edu::b007f446-5350-4052-8432-ea84daed6e6e" providerId="AD" clId="Web-{2580ECE3-5D76-F93D-09FE-21715FC9A031}" dt="2024-03-25T23:39:34.350" v="258"/>
          <ac:spMkLst>
            <pc:docMk/>
            <pc:sldMk cId="606909693" sldId="375"/>
            <ac:spMk id="8" creationId="{02DD8C91-3395-696B-1931-A827BDE9DE24}"/>
          </ac:spMkLst>
        </pc:spChg>
        <pc:picChg chg="mod">
          <ac:chgData name="Balfour, Malinda D." userId="S::mbalfour@csum.edu::b007f446-5350-4052-8432-ea84daed6e6e" providerId="AD" clId="Web-{2580ECE3-5D76-F93D-09FE-21715FC9A031}" dt="2024-03-25T23:45:13.938" v="262" actId="1076"/>
          <ac:picMkLst>
            <pc:docMk/>
            <pc:sldMk cId="606909693" sldId="375"/>
            <ac:picMk id="5" creationId="{AB8571E5-14DE-BB61-FF51-DAE6396A8CC4}"/>
          </ac:picMkLst>
        </pc:picChg>
      </pc:sldChg>
    </pc:docChg>
  </pc:docChgLst>
  <pc:docChgLst>
    <pc:chgData name="Moore, Jimmy K." userId="S::jkmoore@csum.edu::880a3aae-38ca-42bc-80cf-e62ee35118e1" providerId="AD" clId="Web-{3629436C-492D-B202-C9A6-9723B4948C6D}"/>
    <pc:docChg chg="addSld delSld modSld">
      <pc:chgData name="Moore, Jimmy K." userId="S::jkmoore@csum.edu::880a3aae-38ca-42bc-80cf-e62ee35118e1" providerId="AD" clId="Web-{3629436C-492D-B202-C9A6-9723B4948C6D}" dt="2024-02-28T17:54:50.395" v="168" actId="1076"/>
      <pc:docMkLst>
        <pc:docMk/>
      </pc:docMkLst>
      <pc:sldChg chg="del">
        <pc:chgData name="Moore, Jimmy K." userId="S::jkmoore@csum.edu::880a3aae-38ca-42bc-80cf-e62ee35118e1" providerId="AD" clId="Web-{3629436C-492D-B202-C9A6-9723B4948C6D}" dt="2024-02-28T17:51:51.030" v="72"/>
        <pc:sldMkLst>
          <pc:docMk/>
          <pc:sldMk cId="1503902909" sldId="256"/>
        </pc:sldMkLst>
      </pc:sldChg>
      <pc:sldChg chg="del">
        <pc:chgData name="Moore, Jimmy K." userId="S::jkmoore@csum.edu::880a3aae-38ca-42bc-80cf-e62ee35118e1" providerId="AD" clId="Web-{3629436C-492D-B202-C9A6-9723B4948C6D}" dt="2024-02-28T17:51:51.030" v="70"/>
        <pc:sldMkLst>
          <pc:docMk/>
          <pc:sldMk cId="3327456264" sldId="257"/>
        </pc:sldMkLst>
      </pc:sldChg>
      <pc:sldChg chg="del">
        <pc:chgData name="Moore, Jimmy K." userId="S::jkmoore@csum.edu::880a3aae-38ca-42bc-80cf-e62ee35118e1" providerId="AD" clId="Web-{3629436C-492D-B202-C9A6-9723B4948C6D}" dt="2024-02-28T17:51:51.030" v="64"/>
        <pc:sldMkLst>
          <pc:docMk/>
          <pc:sldMk cId="1441075798" sldId="259"/>
        </pc:sldMkLst>
      </pc:sldChg>
      <pc:sldChg chg="del">
        <pc:chgData name="Moore, Jimmy K." userId="S::jkmoore@csum.edu::880a3aae-38ca-42bc-80cf-e62ee35118e1" providerId="AD" clId="Web-{3629436C-492D-B202-C9A6-9723B4948C6D}" dt="2024-02-28T17:51:51.030" v="68"/>
        <pc:sldMkLst>
          <pc:docMk/>
          <pc:sldMk cId="1952036268" sldId="260"/>
        </pc:sldMkLst>
      </pc:sldChg>
      <pc:sldChg chg="del">
        <pc:chgData name="Moore, Jimmy K." userId="S::jkmoore@csum.edu::880a3aae-38ca-42bc-80cf-e62ee35118e1" providerId="AD" clId="Web-{3629436C-492D-B202-C9A6-9723B4948C6D}" dt="2024-02-28T17:51:51.014" v="63"/>
        <pc:sldMkLst>
          <pc:docMk/>
          <pc:sldMk cId="2255057593" sldId="261"/>
        </pc:sldMkLst>
      </pc:sldChg>
      <pc:sldChg chg="del">
        <pc:chgData name="Moore, Jimmy K." userId="S::jkmoore@csum.edu::880a3aae-38ca-42bc-80cf-e62ee35118e1" providerId="AD" clId="Web-{3629436C-492D-B202-C9A6-9723B4948C6D}" dt="2024-02-28T17:51:51.030" v="71"/>
        <pc:sldMkLst>
          <pc:docMk/>
          <pc:sldMk cId="212726890" sldId="262"/>
        </pc:sldMkLst>
      </pc:sldChg>
      <pc:sldChg chg="del">
        <pc:chgData name="Moore, Jimmy K." userId="S::jkmoore@csum.edu::880a3aae-38ca-42bc-80cf-e62ee35118e1" providerId="AD" clId="Web-{3629436C-492D-B202-C9A6-9723B4948C6D}" dt="2024-02-28T17:51:51.014" v="61"/>
        <pc:sldMkLst>
          <pc:docMk/>
          <pc:sldMk cId="428241947" sldId="264"/>
        </pc:sldMkLst>
      </pc:sldChg>
      <pc:sldChg chg="del">
        <pc:chgData name="Moore, Jimmy K." userId="S::jkmoore@csum.edu::880a3aae-38ca-42bc-80cf-e62ee35118e1" providerId="AD" clId="Web-{3629436C-492D-B202-C9A6-9723B4948C6D}" dt="2024-02-28T17:51:51.014" v="59"/>
        <pc:sldMkLst>
          <pc:docMk/>
          <pc:sldMk cId="161801657" sldId="265"/>
        </pc:sldMkLst>
      </pc:sldChg>
      <pc:sldChg chg="del">
        <pc:chgData name="Moore, Jimmy K." userId="S::jkmoore@csum.edu::880a3aae-38ca-42bc-80cf-e62ee35118e1" providerId="AD" clId="Web-{3629436C-492D-B202-C9A6-9723B4948C6D}" dt="2024-02-28T17:51:51.030" v="69"/>
        <pc:sldMkLst>
          <pc:docMk/>
          <pc:sldMk cId="2182103059" sldId="267"/>
        </pc:sldMkLst>
      </pc:sldChg>
      <pc:sldChg chg="del">
        <pc:chgData name="Moore, Jimmy K." userId="S::jkmoore@csum.edu::880a3aae-38ca-42bc-80cf-e62ee35118e1" providerId="AD" clId="Web-{3629436C-492D-B202-C9A6-9723B4948C6D}" dt="2024-02-28T17:51:51.030" v="66"/>
        <pc:sldMkLst>
          <pc:docMk/>
          <pc:sldMk cId="68224534" sldId="268"/>
        </pc:sldMkLst>
      </pc:sldChg>
      <pc:sldChg chg="del">
        <pc:chgData name="Moore, Jimmy K." userId="S::jkmoore@csum.edu::880a3aae-38ca-42bc-80cf-e62ee35118e1" providerId="AD" clId="Web-{3629436C-492D-B202-C9A6-9723B4948C6D}" dt="2024-02-28T17:51:51.030" v="65"/>
        <pc:sldMkLst>
          <pc:docMk/>
          <pc:sldMk cId="2953677377" sldId="270"/>
        </pc:sldMkLst>
      </pc:sldChg>
      <pc:sldChg chg="del">
        <pc:chgData name="Moore, Jimmy K." userId="S::jkmoore@csum.edu::880a3aae-38ca-42bc-80cf-e62ee35118e1" providerId="AD" clId="Web-{3629436C-492D-B202-C9A6-9723B4948C6D}" dt="2024-02-28T17:51:51.014" v="62"/>
        <pc:sldMkLst>
          <pc:docMk/>
          <pc:sldMk cId="1211333104" sldId="271"/>
        </pc:sldMkLst>
      </pc:sldChg>
      <pc:sldChg chg="del">
        <pc:chgData name="Moore, Jimmy K." userId="S::jkmoore@csum.edu::880a3aae-38ca-42bc-80cf-e62ee35118e1" providerId="AD" clId="Web-{3629436C-492D-B202-C9A6-9723B4948C6D}" dt="2024-02-28T17:51:51.014" v="54"/>
        <pc:sldMkLst>
          <pc:docMk/>
          <pc:sldMk cId="291949054" sldId="272"/>
        </pc:sldMkLst>
      </pc:sldChg>
      <pc:sldChg chg="del">
        <pc:chgData name="Moore, Jimmy K." userId="S::jkmoore@csum.edu::880a3aae-38ca-42bc-80cf-e62ee35118e1" providerId="AD" clId="Web-{3629436C-492D-B202-C9A6-9723B4948C6D}" dt="2024-02-28T17:51:51.014" v="58"/>
        <pc:sldMkLst>
          <pc:docMk/>
          <pc:sldMk cId="1384702287" sldId="273"/>
        </pc:sldMkLst>
      </pc:sldChg>
      <pc:sldChg chg="del">
        <pc:chgData name="Moore, Jimmy K." userId="S::jkmoore@csum.edu::880a3aae-38ca-42bc-80cf-e62ee35118e1" providerId="AD" clId="Web-{3629436C-492D-B202-C9A6-9723B4948C6D}" dt="2024-02-28T17:51:51.014" v="57"/>
        <pc:sldMkLst>
          <pc:docMk/>
          <pc:sldMk cId="1980659782" sldId="274"/>
        </pc:sldMkLst>
      </pc:sldChg>
      <pc:sldChg chg="del">
        <pc:chgData name="Moore, Jimmy K." userId="S::jkmoore@csum.edu::880a3aae-38ca-42bc-80cf-e62ee35118e1" providerId="AD" clId="Web-{3629436C-492D-B202-C9A6-9723B4948C6D}" dt="2024-02-28T17:51:51.014" v="56"/>
        <pc:sldMkLst>
          <pc:docMk/>
          <pc:sldMk cId="684116951" sldId="275"/>
        </pc:sldMkLst>
      </pc:sldChg>
      <pc:sldChg chg="del">
        <pc:chgData name="Moore, Jimmy K." userId="S::jkmoore@csum.edu::880a3aae-38ca-42bc-80cf-e62ee35118e1" providerId="AD" clId="Web-{3629436C-492D-B202-C9A6-9723B4948C6D}" dt="2024-02-28T17:51:51.014" v="55"/>
        <pc:sldMkLst>
          <pc:docMk/>
          <pc:sldMk cId="1154162101" sldId="276"/>
        </pc:sldMkLst>
      </pc:sldChg>
      <pc:sldChg chg="del">
        <pc:chgData name="Moore, Jimmy K." userId="S::jkmoore@csum.edu::880a3aae-38ca-42bc-80cf-e62ee35118e1" providerId="AD" clId="Web-{3629436C-492D-B202-C9A6-9723B4948C6D}" dt="2024-02-28T17:51:51.014" v="60"/>
        <pc:sldMkLst>
          <pc:docMk/>
          <pc:sldMk cId="3586886463" sldId="277"/>
        </pc:sldMkLst>
      </pc:sldChg>
      <pc:sldChg chg="del">
        <pc:chgData name="Moore, Jimmy K." userId="S::jkmoore@csum.edu::880a3aae-38ca-42bc-80cf-e62ee35118e1" providerId="AD" clId="Web-{3629436C-492D-B202-C9A6-9723B4948C6D}" dt="2024-02-28T17:51:51.030" v="67"/>
        <pc:sldMkLst>
          <pc:docMk/>
          <pc:sldMk cId="1648035118" sldId="278"/>
        </pc:sldMkLst>
      </pc:sldChg>
      <pc:sldChg chg="del">
        <pc:chgData name="Moore, Jimmy K." userId="S::jkmoore@csum.edu::880a3aae-38ca-42bc-80cf-e62ee35118e1" providerId="AD" clId="Web-{3629436C-492D-B202-C9A6-9723B4948C6D}" dt="2024-02-28T17:51:51.061" v="95"/>
        <pc:sldMkLst>
          <pc:docMk/>
          <pc:sldMk cId="3143704155" sldId="308"/>
        </pc:sldMkLst>
      </pc:sldChg>
      <pc:sldChg chg="del">
        <pc:chgData name="Moore, Jimmy K." userId="S::jkmoore@csum.edu::880a3aae-38ca-42bc-80cf-e62ee35118e1" providerId="AD" clId="Web-{3629436C-492D-B202-C9A6-9723B4948C6D}" dt="2024-02-28T17:51:51.061" v="94"/>
        <pc:sldMkLst>
          <pc:docMk/>
          <pc:sldMk cId="3594489324" sldId="310"/>
        </pc:sldMkLst>
      </pc:sldChg>
      <pc:sldChg chg="del">
        <pc:chgData name="Moore, Jimmy K." userId="S::jkmoore@csum.edu::880a3aae-38ca-42bc-80cf-e62ee35118e1" providerId="AD" clId="Web-{3629436C-492D-B202-C9A6-9723B4948C6D}" dt="2024-02-28T17:51:51.061" v="93"/>
        <pc:sldMkLst>
          <pc:docMk/>
          <pc:sldMk cId="902157611" sldId="311"/>
        </pc:sldMkLst>
      </pc:sldChg>
      <pc:sldChg chg="del">
        <pc:chgData name="Moore, Jimmy K." userId="S::jkmoore@csum.edu::880a3aae-38ca-42bc-80cf-e62ee35118e1" providerId="AD" clId="Web-{3629436C-492D-B202-C9A6-9723B4948C6D}" dt="2024-02-28T17:51:51.045" v="89"/>
        <pc:sldMkLst>
          <pc:docMk/>
          <pc:sldMk cId="1744096041" sldId="314"/>
        </pc:sldMkLst>
      </pc:sldChg>
      <pc:sldChg chg="del">
        <pc:chgData name="Moore, Jimmy K." userId="S::jkmoore@csum.edu::880a3aae-38ca-42bc-80cf-e62ee35118e1" providerId="AD" clId="Web-{3629436C-492D-B202-C9A6-9723B4948C6D}" dt="2024-02-28T17:51:51.045" v="88"/>
        <pc:sldMkLst>
          <pc:docMk/>
          <pc:sldMk cId="3305470540" sldId="316"/>
        </pc:sldMkLst>
      </pc:sldChg>
      <pc:sldChg chg="del">
        <pc:chgData name="Moore, Jimmy K." userId="S::jkmoore@csum.edu::880a3aae-38ca-42bc-80cf-e62ee35118e1" providerId="AD" clId="Web-{3629436C-492D-B202-C9A6-9723B4948C6D}" dt="2024-02-28T17:51:51.045" v="87"/>
        <pc:sldMkLst>
          <pc:docMk/>
          <pc:sldMk cId="3760552436" sldId="317"/>
        </pc:sldMkLst>
      </pc:sldChg>
      <pc:sldChg chg="del">
        <pc:chgData name="Moore, Jimmy K." userId="S::jkmoore@csum.edu::880a3aae-38ca-42bc-80cf-e62ee35118e1" providerId="AD" clId="Web-{3629436C-492D-B202-C9A6-9723B4948C6D}" dt="2024-02-28T17:51:51.045" v="86"/>
        <pc:sldMkLst>
          <pc:docMk/>
          <pc:sldMk cId="147690816" sldId="318"/>
        </pc:sldMkLst>
      </pc:sldChg>
      <pc:sldChg chg="del">
        <pc:chgData name="Moore, Jimmy K." userId="S::jkmoore@csum.edu::880a3aae-38ca-42bc-80cf-e62ee35118e1" providerId="AD" clId="Web-{3629436C-492D-B202-C9A6-9723B4948C6D}" dt="2024-02-28T17:51:51.045" v="85"/>
        <pc:sldMkLst>
          <pc:docMk/>
          <pc:sldMk cId="471474523" sldId="319"/>
        </pc:sldMkLst>
      </pc:sldChg>
      <pc:sldChg chg="del">
        <pc:chgData name="Moore, Jimmy K." userId="S::jkmoore@csum.edu::880a3aae-38ca-42bc-80cf-e62ee35118e1" providerId="AD" clId="Web-{3629436C-492D-B202-C9A6-9723B4948C6D}" dt="2024-02-28T17:51:51.045" v="84"/>
        <pc:sldMkLst>
          <pc:docMk/>
          <pc:sldMk cId="752333044" sldId="320"/>
        </pc:sldMkLst>
      </pc:sldChg>
      <pc:sldChg chg="del">
        <pc:chgData name="Moore, Jimmy K." userId="S::jkmoore@csum.edu::880a3aae-38ca-42bc-80cf-e62ee35118e1" providerId="AD" clId="Web-{3629436C-492D-B202-C9A6-9723B4948C6D}" dt="2024-02-28T17:51:51.045" v="82"/>
        <pc:sldMkLst>
          <pc:docMk/>
          <pc:sldMk cId="3246455382" sldId="321"/>
        </pc:sldMkLst>
      </pc:sldChg>
      <pc:sldChg chg="del">
        <pc:chgData name="Moore, Jimmy K." userId="S::jkmoore@csum.edu::880a3aae-38ca-42bc-80cf-e62ee35118e1" providerId="AD" clId="Web-{3629436C-492D-B202-C9A6-9723B4948C6D}" dt="2024-02-28T17:51:51.045" v="81"/>
        <pc:sldMkLst>
          <pc:docMk/>
          <pc:sldMk cId="3161482865" sldId="322"/>
        </pc:sldMkLst>
      </pc:sldChg>
      <pc:sldChg chg="del">
        <pc:chgData name="Moore, Jimmy K." userId="S::jkmoore@csum.edu::880a3aae-38ca-42bc-80cf-e62ee35118e1" providerId="AD" clId="Web-{3629436C-492D-B202-C9A6-9723B4948C6D}" dt="2024-02-28T17:51:51.045" v="83"/>
        <pc:sldMkLst>
          <pc:docMk/>
          <pc:sldMk cId="1567618718" sldId="323"/>
        </pc:sldMkLst>
      </pc:sldChg>
      <pc:sldChg chg="del">
        <pc:chgData name="Moore, Jimmy K." userId="S::jkmoore@csum.edu::880a3aae-38ca-42bc-80cf-e62ee35118e1" providerId="AD" clId="Web-{3629436C-492D-B202-C9A6-9723B4948C6D}" dt="2024-02-28T17:51:51.030" v="73"/>
        <pc:sldMkLst>
          <pc:docMk/>
          <pc:sldMk cId="23835741" sldId="324"/>
        </pc:sldMkLst>
      </pc:sldChg>
      <pc:sldChg chg="del">
        <pc:chgData name="Moore, Jimmy K." userId="S::jkmoore@csum.edu::880a3aae-38ca-42bc-80cf-e62ee35118e1" providerId="AD" clId="Web-{3629436C-492D-B202-C9A6-9723B4948C6D}" dt="2024-02-28T17:51:51.045" v="80"/>
        <pc:sldMkLst>
          <pc:docMk/>
          <pc:sldMk cId="3552252790" sldId="326"/>
        </pc:sldMkLst>
      </pc:sldChg>
      <pc:sldChg chg="del">
        <pc:chgData name="Moore, Jimmy K." userId="S::jkmoore@csum.edu::880a3aae-38ca-42bc-80cf-e62ee35118e1" providerId="AD" clId="Web-{3629436C-492D-B202-C9A6-9723B4948C6D}" dt="2024-02-28T17:51:51.045" v="79"/>
        <pc:sldMkLst>
          <pc:docMk/>
          <pc:sldMk cId="4103860389" sldId="327"/>
        </pc:sldMkLst>
      </pc:sldChg>
      <pc:sldChg chg="del">
        <pc:chgData name="Moore, Jimmy K." userId="S::jkmoore@csum.edu::880a3aae-38ca-42bc-80cf-e62ee35118e1" providerId="AD" clId="Web-{3629436C-492D-B202-C9A6-9723B4948C6D}" dt="2024-02-28T17:51:51.045" v="78"/>
        <pc:sldMkLst>
          <pc:docMk/>
          <pc:sldMk cId="242129186" sldId="328"/>
        </pc:sldMkLst>
      </pc:sldChg>
      <pc:sldChg chg="del">
        <pc:chgData name="Moore, Jimmy K." userId="S::jkmoore@csum.edu::880a3aae-38ca-42bc-80cf-e62ee35118e1" providerId="AD" clId="Web-{3629436C-492D-B202-C9A6-9723B4948C6D}" dt="2024-02-28T17:51:51.030" v="76"/>
        <pc:sldMkLst>
          <pc:docMk/>
          <pc:sldMk cId="4070796159" sldId="329"/>
        </pc:sldMkLst>
      </pc:sldChg>
      <pc:sldChg chg="del">
        <pc:chgData name="Moore, Jimmy K." userId="S::jkmoore@csum.edu::880a3aae-38ca-42bc-80cf-e62ee35118e1" providerId="AD" clId="Web-{3629436C-492D-B202-C9A6-9723B4948C6D}" dt="2024-02-28T17:51:51.030" v="77"/>
        <pc:sldMkLst>
          <pc:docMk/>
          <pc:sldMk cId="3724877043" sldId="330"/>
        </pc:sldMkLst>
      </pc:sldChg>
      <pc:sldChg chg="del">
        <pc:chgData name="Moore, Jimmy K." userId="S::jkmoore@csum.edu::880a3aae-38ca-42bc-80cf-e62ee35118e1" providerId="AD" clId="Web-{3629436C-492D-B202-C9A6-9723B4948C6D}" dt="2024-02-28T17:51:51.030" v="75"/>
        <pc:sldMkLst>
          <pc:docMk/>
          <pc:sldMk cId="3895265748" sldId="332"/>
        </pc:sldMkLst>
      </pc:sldChg>
      <pc:sldChg chg="del">
        <pc:chgData name="Moore, Jimmy K." userId="S::jkmoore@csum.edu::880a3aae-38ca-42bc-80cf-e62ee35118e1" providerId="AD" clId="Web-{3629436C-492D-B202-C9A6-9723B4948C6D}" dt="2024-02-28T17:51:51.030" v="74"/>
        <pc:sldMkLst>
          <pc:docMk/>
          <pc:sldMk cId="1181342933" sldId="333"/>
        </pc:sldMkLst>
      </pc:sldChg>
      <pc:sldChg chg="del">
        <pc:chgData name="Moore, Jimmy K." userId="S::jkmoore@csum.edu::880a3aae-38ca-42bc-80cf-e62ee35118e1" providerId="AD" clId="Web-{3629436C-492D-B202-C9A6-9723B4948C6D}" dt="2024-02-28T17:51:51.045" v="92"/>
        <pc:sldMkLst>
          <pc:docMk/>
          <pc:sldMk cId="805515831" sldId="334"/>
        </pc:sldMkLst>
      </pc:sldChg>
      <pc:sldChg chg="del">
        <pc:chgData name="Moore, Jimmy K." userId="S::jkmoore@csum.edu::880a3aae-38ca-42bc-80cf-e62ee35118e1" providerId="AD" clId="Web-{3629436C-492D-B202-C9A6-9723B4948C6D}" dt="2024-02-28T17:51:51.045" v="91"/>
        <pc:sldMkLst>
          <pc:docMk/>
          <pc:sldMk cId="2866411662" sldId="335"/>
        </pc:sldMkLst>
      </pc:sldChg>
      <pc:sldChg chg="del">
        <pc:chgData name="Moore, Jimmy K." userId="S::jkmoore@csum.edu::880a3aae-38ca-42bc-80cf-e62ee35118e1" providerId="AD" clId="Web-{3629436C-492D-B202-C9A6-9723B4948C6D}" dt="2024-02-28T17:51:51.045" v="90"/>
        <pc:sldMkLst>
          <pc:docMk/>
          <pc:sldMk cId="4229665764" sldId="336"/>
        </pc:sldMkLst>
      </pc:sldChg>
      <pc:sldChg chg="modSp">
        <pc:chgData name="Moore, Jimmy K." userId="S::jkmoore@csum.edu::880a3aae-38ca-42bc-80cf-e62ee35118e1" providerId="AD" clId="Web-{3629436C-492D-B202-C9A6-9723B4948C6D}" dt="2024-02-28T17:47:07.801" v="13" actId="20577"/>
        <pc:sldMkLst>
          <pc:docMk/>
          <pc:sldMk cId="2187633361" sldId="344"/>
        </pc:sldMkLst>
        <pc:spChg chg="mod">
          <ac:chgData name="Moore, Jimmy K." userId="S::jkmoore@csum.edu::880a3aae-38ca-42bc-80cf-e62ee35118e1" providerId="AD" clId="Web-{3629436C-492D-B202-C9A6-9723B4948C6D}" dt="2024-02-28T17:47:07.801" v="13" actId="20577"/>
          <ac:spMkLst>
            <pc:docMk/>
            <pc:sldMk cId="2187633361" sldId="344"/>
            <ac:spMk id="3" creationId="{00000000-0000-0000-0000-000000000000}"/>
          </ac:spMkLst>
        </pc:spChg>
        <pc:spChg chg="mod">
          <ac:chgData name="Moore, Jimmy K." userId="S::jkmoore@csum.edu::880a3aae-38ca-42bc-80cf-e62ee35118e1" providerId="AD" clId="Web-{3629436C-492D-B202-C9A6-9723B4948C6D}" dt="2024-02-28T17:18:04.668" v="2" actId="20577"/>
          <ac:spMkLst>
            <pc:docMk/>
            <pc:sldMk cId="2187633361" sldId="344"/>
            <ac:spMk id="4" creationId="{00000000-0000-0000-0000-000000000000}"/>
          </ac:spMkLst>
        </pc:spChg>
      </pc:sldChg>
      <pc:sldChg chg="addSp delSp modSp del">
        <pc:chgData name="Moore, Jimmy K." userId="S::jkmoore@csum.edu::880a3aae-38ca-42bc-80cf-e62ee35118e1" providerId="AD" clId="Web-{3629436C-492D-B202-C9A6-9723B4948C6D}" dt="2024-02-28T17:51:31.232" v="53"/>
        <pc:sldMkLst>
          <pc:docMk/>
          <pc:sldMk cId="3058769793" sldId="345"/>
        </pc:sldMkLst>
        <pc:picChg chg="add mod">
          <ac:chgData name="Moore, Jimmy K." userId="S::jkmoore@csum.edu::880a3aae-38ca-42bc-80cf-e62ee35118e1" providerId="AD" clId="Web-{3629436C-492D-B202-C9A6-9723B4948C6D}" dt="2024-02-28T17:49:31.025" v="32" actId="1076"/>
          <ac:picMkLst>
            <pc:docMk/>
            <pc:sldMk cId="3058769793" sldId="345"/>
            <ac:picMk id="6" creationId="{93802A5D-FC73-1772-88DA-C326CF5B7B6E}"/>
          </ac:picMkLst>
        </pc:picChg>
        <pc:picChg chg="add mod">
          <ac:chgData name="Moore, Jimmy K." userId="S::jkmoore@csum.edu::880a3aae-38ca-42bc-80cf-e62ee35118e1" providerId="AD" clId="Web-{3629436C-492D-B202-C9A6-9723B4948C6D}" dt="2024-02-28T17:49:36.228" v="33" actId="1076"/>
          <ac:picMkLst>
            <pc:docMk/>
            <pc:sldMk cId="3058769793" sldId="345"/>
            <ac:picMk id="9" creationId="{CD40FEFF-032E-A523-8085-06F1D8491A27}"/>
          </ac:picMkLst>
        </pc:picChg>
        <pc:picChg chg="del">
          <ac:chgData name="Moore, Jimmy K." userId="S::jkmoore@csum.edu::880a3aae-38ca-42bc-80cf-e62ee35118e1" providerId="AD" clId="Web-{3629436C-492D-B202-C9A6-9723B4948C6D}" dt="2024-02-28T17:48:07.756" v="16"/>
          <ac:picMkLst>
            <pc:docMk/>
            <pc:sldMk cId="3058769793" sldId="345"/>
            <ac:picMk id="10" creationId="{DFBC25CF-3B88-E5B8-2618-BB317E6C096B}"/>
          </ac:picMkLst>
        </pc:picChg>
      </pc:sldChg>
      <pc:sldChg chg="addSp delSp modSp add">
        <pc:chgData name="Moore, Jimmy K." userId="S::jkmoore@csum.edu::880a3aae-38ca-42bc-80cf-e62ee35118e1" providerId="AD" clId="Web-{3629436C-492D-B202-C9A6-9723B4948C6D}" dt="2024-02-28T17:54:50.395" v="168" actId="1076"/>
        <pc:sldMkLst>
          <pc:docMk/>
          <pc:sldMk cId="2907457534" sldId="366"/>
        </pc:sldMkLst>
        <pc:spChg chg="mod">
          <ac:chgData name="Moore, Jimmy K." userId="S::jkmoore@csum.edu::880a3aae-38ca-42bc-80cf-e62ee35118e1" providerId="AD" clId="Web-{3629436C-492D-B202-C9A6-9723B4948C6D}" dt="2024-02-28T17:51:14.622" v="52" actId="1076"/>
          <ac:spMkLst>
            <pc:docMk/>
            <pc:sldMk cId="2907457534" sldId="366"/>
            <ac:spMk id="2" creationId="{D5519874-95C9-48A4-9564-B42E0E97556E}"/>
          </ac:spMkLst>
        </pc:spChg>
        <pc:spChg chg="add del mod">
          <ac:chgData name="Moore, Jimmy K." userId="S::jkmoore@csum.edu::880a3aae-38ca-42bc-80cf-e62ee35118e1" providerId="AD" clId="Web-{3629436C-492D-B202-C9A6-9723B4948C6D}" dt="2024-02-28T17:50:35.636" v="45"/>
          <ac:spMkLst>
            <pc:docMk/>
            <pc:sldMk cId="2907457534" sldId="366"/>
            <ac:spMk id="6" creationId="{D36F1A45-47B1-34CE-8717-CBE41B28283C}"/>
          </ac:spMkLst>
        </pc:spChg>
        <pc:spChg chg="add mod">
          <ac:chgData name="Moore, Jimmy K." userId="S::jkmoore@csum.edu::880a3aae-38ca-42bc-80cf-e62ee35118e1" providerId="AD" clId="Web-{3629436C-492D-B202-C9A6-9723B4948C6D}" dt="2024-02-28T17:54:50.395" v="168" actId="1076"/>
          <ac:spMkLst>
            <pc:docMk/>
            <pc:sldMk cId="2907457534" sldId="366"/>
            <ac:spMk id="7" creationId="{5C2B865E-3483-8005-9DCC-FA9F4217108B}"/>
          </ac:spMkLst>
        </pc:spChg>
        <pc:spChg chg="del mod">
          <ac:chgData name="Moore, Jimmy K." userId="S::jkmoore@csum.edu::880a3aae-38ca-42bc-80cf-e62ee35118e1" providerId="AD" clId="Web-{3629436C-492D-B202-C9A6-9723B4948C6D}" dt="2024-02-28T17:50:19.495" v="36"/>
          <ac:spMkLst>
            <pc:docMk/>
            <pc:sldMk cId="2907457534" sldId="366"/>
            <ac:spMk id="8" creationId="{3C7D02F1-2FC8-03AD-E13B-9C618F8FFFCE}"/>
          </ac:spMkLst>
        </pc:spChg>
        <pc:spChg chg="del">
          <ac:chgData name="Moore, Jimmy K." userId="S::jkmoore@csum.edu::880a3aae-38ca-42bc-80cf-e62ee35118e1" providerId="AD" clId="Web-{3629436C-492D-B202-C9A6-9723B4948C6D}" dt="2024-02-28T17:50:21.198" v="38"/>
          <ac:spMkLst>
            <pc:docMk/>
            <pc:sldMk cId="2907457534" sldId="366"/>
            <ac:spMk id="10" creationId="{2CA49B5A-B7AB-FE5F-B848-4CF9159BBE27}"/>
          </ac:spMkLst>
        </pc:spChg>
        <pc:spChg chg="del">
          <ac:chgData name="Moore, Jimmy K." userId="S::jkmoore@csum.edu::880a3aae-38ca-42bc-80cf-e62ee35118e1" providerId="AD" clId="Web-{3629436C-492D-B202-C9A6-9723B4948C6D}" dt="2024-02-28T17:50:20.511" v="37"/>
          <ac:spMkLst>
            <pc:docMk/>
            <pc:sldMk cId="2907457534" sldId="366"/>
            <ac:spMk id="11" creationId="{B7DA4D78-E4A4-3B1D-764B-FBB1944E9BB6}"/>
          </ac:spMkLst>
        </pc:spChg>
        <pc:spChg chg="del">
          <ac:chgData name="Moore, Jimmy K." userId="S::jkmoore@csum.edu::880a3aae-38ca-42bc-80cf-e62ee35118e1" providerId="AD" clId="Web-{3629436C-492D-B202-C9A6-9723B4948C6D}" dt="2024-02-28T17:50:24.511" v="40"/>
          <ac:spMkLst>
            <pc:docMk/>
            <pc:sldMk cId="2907457534" sldId="366"/>
            <ac:spMk id="12" creationId="{A2BF6C94-9A49-491D-6845-97F3EB3D087D}"/>
          </ac:spMkLst>
        </pc:spChg>
        <pc:spChg chg="del">
          <ac:chgData name="Moore, Jimmy K." userId="S::jkmoore@csum.edu::880a3aae-38ca-42bc-80cf-e62ee35118e1" providerId="AD" clId="Web-{3629436C-492D-B202-C9A6-9723B4948C6D}" dt="2024-02-28T17:50:28.714" v="42"/>
          <ac:spMkLst>
            <pc:docMk/>
            <pc:sldMk cId="2907457534" sldId="366"/>
            <ac:spMk id="13" creationId="{07A7F8A1-4AC0-D0BF-91AD-F3732637ED5B}"/>
          </ac:spMkLst>
        </pc:spChg>
        <pc:spChg chg="del">
          <ac:chgData name="Moore, Jimmy K." userId="S::jkmoore@csum.edu::880a3aae-38ca-42bc-80cf-e62ee35118e1" providerId="AD" clId="Web-{3629436C-492D-B202-C9A6-9723B4948C6D}" dt="2024-02-28T17:50:22.511" v="39"/>
          <ac:spMkLst>
            <pc:docMk/>
            <pc:sldMk cId="2907457534" sldId="366"/>
            <ac:spMk id="14" creationId="{08C6DC68-CB47-65EC-02A1-75B4865853FB}"/>
          </ac:spMkLst>
        </pc:spChg>
        <pc:spChg chg="del">
          <ac:chgData name="Moore, Jimmy K." userId="S::jkmoore@csum.edu::880a3aae-38ca-42bc-80cf-e62ee35118e1" providerId="AD" clId="Web-{3629436C-492D-B202-C9A6-9723B4948C6D}" dt="2024-02-28T17:50:25.933" v="41"/>
          <ac:spMkLst>
            <pc:docMk/>
            <pc:sldMk cId="2907457534" sldId="366"/>
            <ac:spMk id="15" creationId="{2BD75686-CA9F-131E-DA45-F7833D2E1E53}"/>
          </ac:spMkLst>
        </pc:spChg>
        <pc:spChg chg="del">
          <ac:chgData name="Moore, Jimmy K." userId="S::jkmoore@csum.edu::880a3aae-38ca-42bc-80cf-e62ee35118e1" providerId="AD" clId="Web-{3629436C-492D-B202-C9A6-9723B4948C6D}" dt="2024-02-28T17:50:29.996" v="43"/>
          <ac:spMkLst>
            <pc:docMk/>
            <pc:sldMk cId="2907457534" sldId="366"/>
            <ac:spMk id="16" creationId="{5E22337E-E9A3-53FB-4375-9B1748AA44B8}"/>
          </ac:spMkLst>
        </pc:spChg>
        <pc:spChg chg="del">
          <ac:chgData name="Moore, Jimmy K." userId="S::jkmoore@csum.edu::880a3aae-38ca-42bc-80cf-e62ee35118e1" providerId="AD" clId="Web-{3629436C-492D-B202-C9A6-9723B4948C6D}" dt="2024-02-28T17:50:55.184" v="48"/>
          <ac:spMkLst>
            <pc:docMk/>
            <pc:sldMk cId="2907457534" sldId="366"/>
            <ac:spMk id="17" creationId="{DF2F429D-4571-04FB-FB6B-F4A1510A8C14}"/>
          </ac:spMkLst>
        </pc:spChg>
      </pc:sldChg>
    </pc:docChg>
  </pc:docChgLst>
  <pc:docChgLst>
    <pc:chgData name="Nance, Meagan E." userId="S::mnance@csum.edu::badc91af-5273-427e-8419-2cc978fe4ade" providerId="AD" clId="Web-{807F0C5A-F410-6FB4-37DD-BDAC67304402}"/>
    <pc:docChg chg="sldOrd">
      <pc:chgData name="Nance, Meagan E." userId="S::mnance@csum.edu::badc91af-5273-427e-8419-2cc978fe4ade" providerId="AD" clId="Web-{807F0C5A-F410-6FB4-37DD-BDAC67304402}" dt="2024-03-26T17:10:42.282" v="0"/>
      <pc:docMkLst>
        <pc:docMk/>
      </pc:docMkLst>
      <pc:sldChg chg="ord">
        <pc:chgData name="Nance, Meagan E." userId="S::mnance@csum.edu::badc91af-5273-427e-8419-2cc978fe4ade" providerId="AD" clId="Web-{807F0C5A-F410-6FB4-37DD-BDAC67304402}" dt="2024-03-26T17:10:42.282" v="0"/>
        <pc:sldMkLst>
          <pc:docMk/>
          <pc:sldMk cId="1032847587" sldId="369"/>
        </pc:sldMkLst>
      </pc:sldChg>
    </pc:docChg>
  </pc:docChgLst>
  <pc:docChgLst>
    <pc:chgData name="jenny.klouse@intervarsity.org" userId="S::urn:spo:guest#jenny.klouse@intervarsity.org::" providerId="AD" clId="Web-{36FF88BC-E4AC-93FE-198C-9B4C94434924}"/>
    <pc:docChg chg="modSld">
      <pc:chgData name="jenny.klouse@intervarsity.org" userId="S::urn:spo:guest#jenny.klouse@intervarsity.org::" providerId="AD" clId="Web-{36FF88BC-E4AC-93FE-198C-9B4C94434924}" dt="2024-03-27T15:59:05.641" v="16" actId="20577"/>
      <pc:docMkLst>
        <pc:docMk/>
      </pc:docMkLst>
      <pc:sldChg chg="modSp">
        <pc:chgData name="jenny.klouse@intervarsity.org" userId="S::urn:spo:guest#jenny.klouse@intervarsity.org::" providerId="AD" clId="Web-{36FF88BC-E4AC-93FE-198C-9B4C94434924}" dt="2024-03-27T15:59:05.641" v="16" actId="20577"/>
        <pc:sldMkLst>
          <pc:docMk/>
          <pc:sldMk cId="1713351189" sldId="370"/>
        </pc:sldMkLst>
        <pc:spChg chg="mod">
          <ac:chgData name="jenny.klouse@intervarsity.org" userId="S::urn:spo:guest#jenny.klouse@intervarsity.org::" providerId="AD" clId="Web-{36FF88BC-E4AC-93FE-198C-9B4C94434924}" dt="2024-03-27T15:59:05.641" v="16" actId="20577"/>
          <ac:spMkLst>
            <pc:docMk/>
            <pc:sldMk cId="1713351189" sldId="370"/>
            <ac:spMk id="2" creationId="{B163945C-36D9-430A-9349-BE50024F3D3E}"/>
          </ac:spMkLst>
        </pc:spChg>
      </pc:sldChg>
    </pc:docChg>
  </pc:docChgLst>
  <pc:docChgLst>
    <pc:chgData name="Moore, Jimmy K." userId="S::jkmoore@csum.edu::880a3aae-38ca-42bc-80cf-e62ee35118e1" providerId="AD" clId="Web-{3FB44ADE-DBB3-71A7-D70D-091BD9578FDB}"/>
    <pc:docChg chg="addSld delSld modSld sldOrd">
      <pc:chgData name="Moore, Jimmy K." userId="S::jkmoore@csum.edu::880a3aae-38ca-42bc-80cf-e62ee35118e1" providerId="AD" clId="Web-{3FB44ADE-DBB3-71A7-D70D-091BD9578FDB}" dt="2024-03-28T17:51:27.396" v="1589" actId="20577"/>
      <pc:docMkLst>
        <pc:docMk/>
      </pc:docMkLst>
      <pc:sldChg chg="addSp modSp">
        <pc:chgData name="Moore, Jimmy K." userId="S::jkmoore@csum.edu::880a3aae-38ca-42bc-80cf-e62ee35118e1" providerId="AD" clId="Web-{3FB44ADE-DBB3-71A7-D70D-091BD9578FDB}" dt="2024-03-27T16:36:11.312" v="905" actId="1076"/>
        <pc:sldMkLst>
          <pc:docMk/>
          <pc:sldMk cId="540747041" sldId="339"/>
        </pc:sldMkLst>
        <pc:spChg chg="add mod">
          <ac:chgData name="Moore, Jimmy K." userId="S::jkmoore@csum.edu::880a3aae-38ca-42bc-80cf-e62ee35118e1" providerId="AD" clId="Web-{3FB44ADE-DBB3-71A7-D70D-091BD9578FDB}" dt="2024-03-27T16:36:11.312" v="905" actId="1076"/>
          <ac:spMkLst>
            <pc:docMk/>
            <pc:sldMk cId="540747041" sldId="339"/>
            <ac:spMk id="4" creationId="{A7DF99BD-4C38-81C5-008C-04D632D2C793}"/>
          </ac:spMkLst>
        </pc:spChg>
      </pc:sldChg>
      <pc:sldChg chg="addSp modSp">
        <pc:chgData name="Moore, Jimmy K." userId="S::jkmoore@csum.edu::880a3aae-38ca-42bc-80cf-e62ee35118e1" providerId="AD" clId="Web-{3FB44ADE-DBB3-71A7-D70D-091BD9578FDB}" dt="2024-03-28T16:21:49.130" v="1111" actId="20577"/>
        <pc:sldMkLst>
          <pc:docMk/>
          <pc:sldMk cId="3239240986" sldId="342"/>
        </pc:sldMkLst>
        <pc:spChg chg="add mod">
          <ac:chgData name="Moore, Jimmy K." userId="S::jkmoore@csum.edu::880a3aae-38ca-42bc-80cf-e62ee35118e1" providerId="AD" clId="Web-{3FB44ADE-DBB3-71A7-D70D-091BD9578FDB}" dt="2024-03-28T16:21:49.130" v="1111" actId="20577"/>
          <ac:spMkLst>
            <pc:docMk/>
            <pc:sldMk cId="3239240986" sldId="342"/>
            <ac:spMk id="5" creationId="{B2D3C752-1086-AABF-6611-E655A6A0DB5C}"/>
          </ac:spMkLst>
        </pc:spChg>
      </pc:sldChg>
      <pc:sldChg chg="modSp">
        <pc:chgData name="Moore, Jimmy K." userId="S::jkmoore@csum.edu::880a3aae-38ca-42bc-80cf-e62ee35118e1" providerId="AD" clId="Web-{3FB44ADE-DBB3-71A7-D70D-091BD9578FDB}" dt="2024-03-28T16:54:13.394" v="1421" actId="20577"/>
        <pc:sldMkLst>
          <pc:docMk/>
          <pc:sldMk cId="2871868048" sldId="343"/>
        </pc:sldMkLst>
        <pc:spChg chg="mod">
          <ac:chgData name="Moore, Jimmy K." userId="S::jkmoore@csum.edu::880a3aae-38ca-42bc-80cf-e62ee35118e1" providerId="AD" clId="Web-{3FB44ADE-DBB3-71A7-D70D-091BD9578FDB}" dt="2024-03-26T20:47:52.134" v="54" actId="20577"/>
          <ac:spMkLst>
            <pc:docMk/>
            <pc:sldMk cId="2871868048" sldId="343"/>
            <ac:spMk id="2" creationId="{D5519874-95C9-48A4-9564-B42E0E97556E}"/>
          </ac:spMkLst>
        </pc:spChg>
        <pc:spChg chg="mod">
          <ac:chgData name="Moore, Jimmy K." userId="S::jkmoore@csum.edu::880a3aae-38ca-42bc-80cf-e62ee35118e1" providerId="AD" clId="Web-{3FB44ADE-DBB3-71A7-D70D-091BD9578FDB}" dt="2024-03-28T16:54:03.707" v="1420" actId="20577"/>
          <ac:spMkLst>
            <pc:docMk/>
            <pc:sldMk cId="2871868048" sldId="343"/>
            <ac:spMk id="3" creationId="{467340C6-DEEF-426A-92F7-9EFB94513B5D}"/>
          </ac:spMkLst>
        </pc:spChg>
        <pc:spChg chg="mod">
          <ac:chgData name="Moore, Jimmy K." userId="S::jkmoore@csum.edu::880a3aae-38ca-42bc-80cf-e62ee35118e1" providerId="AD" clId="Web-{3FB44ADE-DBB3-71A7-D70D-091BD9578FDB}" dt="2024-03-28T16:54:13.394" v="1421" actId="20577"/>
          <ac:spMkLst>
            <pc:docMk/>
            <pc:sldMk cId="2871868048" sldId="343"/>
            <ac:spMk id="8" creationId="{3C7D02F1-2FC8-03AD-E13B-9C618F8FFFCE}"/>
          </ac:spMkLst>
        </pc:spChg>
      </pc:sldChg>
      <pc:sldChg chg="modSp ord">
        <pc:chgData name="Moore, Jimmy K." userId="S::jkmoore@csum.edu::880a3aae-38ca-42bc-80cf-e62ee35118e1" providerId="AD" clId="Web-{3FB44ADE-DBB3-71A7-D70D-091BD9578FDB}" dt="2024-03-28T15:41:18.099" v="939" actId="20577"/>
        <pc:sldMkLst>
          <pc:docMk/>
          <pc:sldMk cId="2187633361" sldId="344"/>
        </pc:sldMkLst>
        <pc:spChg chg="mod">
          <ac:chgData name="Moore, Jimmy K." userId="S::jkmoore@csum.edu::880a3aae-38ca-42bc-80cf-e62ee35118e1" providerId="AD" clId="Web-{3FB44ADE-DBB3-71A7-D70D-091BD9578FDB}" dt="2024-03-28T15:41:18.099" v="939" actId="20577"/>
          <ac:spMkLst>
            <pc:docMk/>
            <pc:sldMk cId="2187633361" sldId="344"/>
            <ac:spMk id="3" creationId="{00000000-0000-0000-0000-000000000000}"/>
          </ac:spMkLst>
        </pc:spChg>
      </pc:sldChg>
      <pc:sldChg chg="addSp delSp modSp">
        <pc:chgData name="Moore, Jimmy K." userId="S::jkmoore@csum.edu::880a3aae-38ca-42bc-80cf-e62ee35118e1" providerId="AD" clId="Web-{3FB44ADE-DBB3-71A7-D70D-091BD9578FDB}" dt="2024-03-28T16:34:49.211" v="1262" actId="1076"/>
        <pc:sldMkLst>
          <pc:docMk/>
          <pc:sldMk cId="674483798" sldId="346"/>
        </pc:sldMkLst>
        <pc:spChg chg="mod">
          <ac:chgData name="Moore, Jimmy K." userId="S::jkmoore@csum.edu::880a3aae-38ca-42bc-80cf-e62ee35118e1" providerId="AD" clId="Web-{3FB44ADE-DBB3-71A7-D70D-091BD9578FDB}" dt="2024-03-28T16:34:49.211" v="1262" actId="1076"/>
          <ac:spMkLst>
            <pc:docMk/>
            <pc:sldMk cId="674483798" sldId="346"/>
            <ac:spMk id="3" creationId="{233A211A-DB6C-BB39-3D20-B0C524A5D308}"/>
          </ac:spMkLst>
        </pc:spChg>
        <pc:spChg chg="del">
          <ac:chgData name="Moore, Jimmy K." userId="S::jkmoore@csum.edu::880a3aae-38ca-42bc-80cf-e62ee35118e1" providerId="AD" clId="Web-{3FB44ADE-DBB3-71A7-D70D-091BD9578FDB}" dt="2024-03-27T16:33:38.083" v="825"/>
          <ac:spMkLst>
            <pc:docMk/>
            <pc:sldMk cId="674483798" sldId="346"/>
            <ac:spMk id="10" creationId="{6C97182C-4995-CBD3-E021-E996B38A82F1}"/>
          </ac:spMkLst>
        </pc:spChg>
        <pc:spChg chg="mod">
          <ac:chgData name="Moore, Jimmy K." userId="S::jkmoore@csum.edu::880a3aae-38ca-42bc-80cf-e62ee35118e1" providerId="AD" clId="Web-{3FB44ADE-DBB3-71A7-D70D-091BD9578FDB}" dt="2024-03-28T16:28:35.780" v="1239" actId="20577"/>
          <ac:spMkLst>
            <pc:docMk/>
            <pc:sldMk cId="674483798" sldId="346"/>
            <ac:spMk id="12" creationId="{E0E6DF0A-7103-9038-F9B1-CB2CE402AFE2}"/>
          </ac:spMkLst>
        </pc:spChg>
        <pc:picChg chg="add del mod">
          <ac:chgData name="Moore, Jimmy K." userId="S::jkmoore@csum.edu::880a3aae-38ca-42bc-80cf-e62ee35118e1" providerId="AD" clId="Web-{3FB44ADE-DBB3-71A7-D70D-091BD9578FDB}" dt="2024-03-28T16:29:58.938" v="1244"/>
          <ac:picMkLst>
            <pc:docMk/>
            <pc:sldMk cId="674483798" sldId="346"/>
            <ac:picMk id="4" creationId="{21E6E6D3-C923-1FD9-ACA0-8955FDEB2291}"/>
          </ac:picMkLst>
        </pc:picChg>
        <pc:picChg chg="del">
          <ac:chgData name="Moore, Jimmy K." userId="S::jkmoore@csum.edu::880a3aae-38ca-42bc-80cf-e62ee35118e1" providerId="AD" clId="Web-{3FB44ADE-DBB3-71A7-D70D-091BD9578FDB}" dt="2024-03-26T21:32:37.551" v="348"/>
          <ac:picMkLst>
            <pc:docMk/>
            <pc:sldMk cId="674483798" sldId="346"/>
            <ac:picMk id="4" creationId="{A63C96D3-7706-A196-5FCF-395939235765}"/>
          </ac:picMkLst>
        </pc:picChg>
        <pc:picChg chg="add mod">
          <ac:chgData name="Moore, Jimmy K." userId="S::jkmoore@csum.edu::880a3aae-38ca-42bc-80cf-e62ee35118e1" providerId="AD" clId="Web-{3FB44ADE-DBB3-71A7-D70D-091BD9578FDB}" dt="2024-03-28T16:28:46.937" v="1241" actId="1076"/>
          <ac:picMkLst>
            <pc:docMk/>
            <pc:sldMk cId="674483798" sldId="346"/>
            <ac:picMk id="9" creationId="{42D79EB5-A4A0-1C5F-40FA-D8CC43B3B0FE}"/>
          </ac:picMkLst>
        </pc:picChg>
        <pc:picChg chg="add del mod">
          <ac:chgData name="Moore, Jimmy K." userId="S::jkmoore@csum.edu::880a3aae-38ca-42bc-80cf-e62ee35118e1" providerId="AD" clId="Web-{3FB44ADE-DBB3-71A7-D70D-091BD9578FDB}" dt="2024-03-28T16:30:52.346" v="1246"/>
          <ac:picMkLst>
            <pc:docMk/>
            <pc:sldMk cId="674483798" sldId="346"/>
            <ac:picMk id="10" creationId="{5759736D-8554-467E-1FB3-4E1E6A1996D4}"/>
          </ac:picMkLst>
        </pc:picChg>
        <pc:picChg chg="add del mod">
          <ac:chgData name="Moore, Jimmy K." userId="S::jkmoore@csum.edu::880a3aae-38ca-42bc-80cf-e62ee35118e1" providerId="AD" clId="Web-{3FB44ADE-DBB3-71A7-D70D-091BD9578FDB}" dt="2024-03-28T16:31:22.471" v="1249"/>
          <ac:picMkLst>
            <pc:docMk/>
            <pc:sldMk cId="674483798" sldId="346"/>
            <ac:picMk id="11" creationId="{89744829-9A26-84B1-0BED-4C68B269DDC5}"/>
          </ac:picMkLst>
        </pc:picChg>
        <pc:picChg chg="add del mod">
          <ac:chgData name="Moore, Jimmy K." userId="S::jkmoore@csum.edu::880a3aae-38ca-42bc-80cf-e62ee35118e1" providerId="AD" clId="Web-{3FB44ADE-DBB3-71A7-D70D-091BD9578FDB}" dt="2024-03-28T16:31:55.410" v="1252"/>
          <ac:picMkLst>
            <pc:docMk/>
            <pc:sldMk cId="674483798" sldId="346"/>
            <ac:picMk id="13" creationId="{2363DC7C-884B-850D-A9D1-CC4FAD15735B}"/>
          </ac:picMkLst>
        </pc:picChg>
        <pc:picChg chg="add mod">
          <ac:chgData name="Moore, Jimmy K." userId="S::jkmoore@csum.edu::880a3aae-38ca-42bc-80cf-e62ee35118e1" providerId="AD" clId="Web-{3FB44ADE-DBB3-71A7-D70D-091BD9578FDB}" dt="2024-03-28T16:34:16.647" v="1261" actId="1076"/>
          <ac:picMkLst>
            <pc:docMk/>
            <pc:sldMk cId="674483798" sldId="346"/>
            <ac:picMk id="14" creationId="{B083BCB8-3BD0-C326-BB67-4F02C84E93A5}"/>
          </ac:picMkLst>
        </pc:picChg>
      </pc:sldChg>
      <pc:sldChg chg="modSp">
        <pc:chgData name="Moore, Jimmy K." userId="S::jkmoore@csum.edu::880a3aae-38ca-42bc-80cf-e62ee35118e1" providerId="AD" clId="Web-{3FB44ADE-DBB3-71A7-D70D-091BD9578FDB}" dt="2024-03-26T21:44:30.407" v="481" actId="20577"/>
        <pc:sldMkLst>
          <pc:docMk/>
          <pc:sldMk cId="717227299" sldId="347"/>
        </pc:sldMkLst>
        <pc:spChg chg="mod">
          <ac:chgData name="Moore, Jimmy K." userId="S::jkmoore@csum.edu::880a3aae-38ca-42bc-80cf-e62ee35118e1" providerId="AD" clId="Web-{3FB44ADE-DBB3-71A7-D70D-091BD9578FDB}" dt="2024-03-26T21:44:30.407" v="481" actId="20577"/>
          <ac:spMkLst>
            <pc:docMk/>
            <pc:sldMk cId="717227299" sldId="347"/>
            <ac:spMk id="4" creationId="{6067A33D-9C8A-ACEE-F12A-23EDE5FC3CBA}"/>
          </ac:spMkLst>
        </pc:spChg>
      </pc:sldChg>
      <pc:sldChg chg="addSp modSp">
        <pc:chgData name="Moore, Jimmy K." userId="S::jkmoore@csum.edu::880a3aae-38ca-42bc-80cf-e62ee35118e1" providerId="AD" clId="Web-{3FB44ADE-DBB3-71A7-D70D-091BD9578FDB}" dt="2024-03-28T16:56:08.069" v="1502" actId="20577"/>
        <pc:sldMkLst>
          <pc:docMk/>
          <pc:sldMk cId="790445225" sldId="348"/>
        </pc:sldMkLst>
        <pc:spChg chg="mod">
          <ac:chgData name="Moore, Jimmy K." userId="S::jkmoore@csum.edu::880a3aae-38ca-42bc-80cf-e62ee35118e1" providerId="AD" clId="Web-{3FB44ADE-DBB3-71A7-D70D-091BD9578FDB}" dt="2024-03-28T16:56:08.069" v="1502" actId="20577"/>
          <ac:spMkLst>
            <pc:docMk/>
            <pc:sldMk cId="790445225" sldId="348"/>
            <ac:spMk id="4" creationId="{D01CA14C-CC9F-47C1-2E41-D089232E3B06}"/>
          </ac:spMkLst>
        </pc:spChg>
        <pc:spChg chg="add mod">
          <ac:chgData name="Moore, Jimmy K." userId="S::jkmoore@csum.edu::880a3aae-38ca-42bc-80cf-e62ee35118e1" providerId="AD" clId="Web-{3FB44ADE-DBB3-71A7-D70D-091BD9578FDB}" dt="2024-03-26T21:43:45.530" v="455" actId="1076"/>
          <ac:spMkLst>
            <pc:docMk/>
            <pc:sldMk cId="790445225" sldId="348"/>
            <ac:spMk id="9" creationId="{B7634065-AF77-A7B6-FF09-A44AF0A81BC0}"/>
          </ac:spMkLst>
        </pc:spChg>
        <pc:spChg chg="add mod ord">
          <ac:chgData name="Moore, Jimmy K." userId="S::jkmoore@csum.edu::880a3aae-38ca-42bc-80cf-e62ee35118e1" providerId="AD" clId="Web-{3FB44ADE-DBB3-71A7-D70D-091BD9578FDB}" dt="2024-03-28T15:42:13.975" v="943"/>
          <ac:spMkLst>
            <pc:docMk/>
            <pc:sldMk cId="790445225" sldId="348"/>
            <ac:spMk id="11" creationId="{2966F12E-1D8F-C993-B9AA-4354920CFC50}"/>
          </ac:spMkLst>
        </pc:spChg>
        <pc:picChg chg="mod">
          <ac:chgData name="Moore, Jimmy K." userId="S::jkmoore@csum.edu::880a3aae-38ca-42bc-80cf-e62ee35118e1" providerId="AD" clId="Web-{3FB44ADE-DBB3-71A7-D70D-091BD9578FDB}" dt="2024-03-26T21:43:56.718" v="457" actId="1076"/>
          <ac:picMkLst>
            <pc:docMk/>
            <pc:sldMk cId="790445225" sldId="348"/>
            <ac:picMk id="6" creationId="{20CB3E47-D4A7-5295-A553-16DF19B7B54B}"/>
          </ac:picMkLst>
        </pc:picChg>
      </pc:sldChg>
      <pc:sldChg chg="addSp delSp modSp">
        <pc:chgData name="Moore, Jimmy K." userId="S::jkmoore@csum.edu::880a3aae-38ca-42bc-80cf-e62ee35118e1" providerId="AD" clId="Web-{3FB44ADE-DBB3-71A7-D70D-091BD9578FDB}" dt="2024-03-28T17:21:59.964" v="1537" actId="1076"/>
        <pc:sldMkLst>
          <pc:docMk/>
          <pc:sldMk cId="3911740402" sldId="350"/>
        </pc:sldMkLst>
        <pc:spChg chg="add del mod">
          <ac:chgData name="Moore, Jimmy K." userId="S::jkmoore@csum.edu::880a3aae-38ca-42bc-80cf-e62ee35118e1" providerId="AD" clId="Web-{3FB44ADE-DBB3-71A7-D70D-091BD9578FDB}" dt="2024-03-28T17:21:49.964" v="1532"/>
          <ac:spMkLst>
            <pc:docMk/>
            <pc:sldMk cId="3911740402" sldId="350"/>
            <ac:spMk id="7" creationId="{635721D7-4EE7-B069-DA12-05E93FBAABC1}"/>
          </ac:spMkLst>
        </pc:spChg>
        <pc:picChg chg="add mod">
          <ac:chgData name="Moore, Jimmy K." userId="S::jkmoore@csum.edu::880a3aae-38ca-42bc-80cf-e62ee35118e1" providerId="AD" clId="Web-{3FB44ADE-DBB3-71A7-D70D-091BD9578FDB}" dt="2024-03-28T17:21:51.214" v="1533" actId="1076"/>
          <ac:picMkLst>
            <pc:docMk/>
            <pc:sldMk cId="3911740402" sldId="350"/>
            <ac:picMk id="4" creationId="{F2773318-B13B-8D35-D616-7F809C3FE1FF}"/>
          </ac:picMkLst>
        </pc:picChg>
        <pc:picChg chg="del">
          <ac:chgData name="Moore, Jimmy K." userId="S::jkmoore@csum.edu::880a3aae-38ca-42bc-80cf-e62ee35118e1" providerId="AD" clId="Web-{3FB44ADE-DBB3-71A7-D70D-091BD9578FDB}" dt="2024-03-26T21:44:38.377" v="482"/>
          <ac:picMkLst>
            <pc:docMk/>
            <pc:sldMk cId="3911740402" sldId="350"/>
            <ac:picMk id="6" creationId="{44A63E51-F0C3-F10F-CA5B-74E3C09EFD52}"/>
          </ac:picMkLst>
        </pc:picChg>
        <pc:picChg chg="mod">
          <ac:chgData name="Moore, Jimmy K." userId="S::jkmoore@csum.edu::880a3aae-38ca-42bc-80cf-e62ee35118e1" providerId="AD" clId="Web-{3FB44ADE-DBB3-71A7-D70D-091BD9578FDB}" dt="2024-03-28T17:21:59.964" v="1537" actId="1076"/>
          <ac:picMkLst>
            <pc:docMk/>
            <pc:sldMk cId="3911740402" sldId="350"/>
            <ac:picMk id="10" creationId="{DFBC25CF-3B88-E5B8-2618-BB317E6C096B}"/>
          </ac:picMkLst>
        </pc:picChg>
        <pc:picChg chg="mod">
          <ac:chgData name="Moore, Jimmy K." userId="S::jkmoore@csum.edu::880a3aae-38ca-42bc-80cf-e62ee35118e1" providerId="AD" clId="Web-{3FB44ADE-DBB3-71A7-D70D-091BD9578FDB}" dt="2024-03-28T17:21:55.933" v="1536" actId="1076"/>
          <ac:picMkLst>
            <pc:docMk/>
            <pc:sldMk cId="3911740402" sldId="350"/>
            <ac:picMk id="12" creationId="{BC542D56-D618-30C0-7155-E102DF3785EC}"/>
          </ac:picMkLst>
        </pc:picChg>
      </pc:sldChg>
      <pc:sldChg chg="addSp delSp modSp">
        <pc:chgData name="Moore, Jimmy K." userId="S::jkmoore@csum.edu::880a3aae-38ca-42bc-80cf-e62ee35118e1" providerId="AD" clId="Web-{3FB44ADE-DBB3-71A7-D70D-091BD9578FDB}" dt="2024-03-28T17:18:11.053" v="1505" actId="14100"/>
        <pc:sldMkLst>
          <pc:docMk/>
          <pc:sldMk cId="694499352" sldId="351"/>
        </pc:sldMkLst>
        <pc:spChg chg="mod">
          <ac:chgData name="Moore, Jimmy K." userId="S::jkmoore@csum.edu::880a3aae-38ca-42bc-80cf-e62ee35118e1" providerId="AD" clId="Web-{3FB44ADE-DBB3-71A7-D70D-091BD9578FDB}" dt="2024-03-27T14:52:23.540" v="487" actId="20577"/>
          <ac:spMkLst>
            <pc:docMk/>
            <pc:sldMk cId="694499352" sldId="351"/>
            <ac:spMk id="2" creationId="{D5519874-95C9-48A4-9564-B42E0E97556E}"/>
          </ac:spMkLst>
        </pc:spChg>
        <pc:spChg chg="mod">
          <ac:chgData name="Moore, Jimmy K." userId="S::jkmoore@csum.edu::880a3aae-38ca-42bc-80cf-e62ee35118e1" providerId="AD" clId="Web-{3FB44ADE-DBB3-71A7-D70D-091BD9578FDB}" dt="2024-03-28T17:18:02.881" v="1503" actId="1076"/>
          <ac:spMkLst>
            <pc:docMk/>
            <pc:sldMk cId="694499352" sldId="351"/>
            <ac:spMk id="7" creationId="{E8222EAE-CF72-4D7C-D77D-F0EFF5161CAB}"/>
          </ac:spMkLst>
        </pc:spChg>
        <pc:graphicFrameChg chg="add del mod">
          <ac:chgData name="Moore, Jimmy K." userId="S::jkmoore@csum.edu::880a3aae-38ca-42bc-80cf-e62ee35118e1" providerId="AD" clId="Web-{3FB44ADE-DBB3-71A7-D70D-091BD9578FDB}" dt="2024-03-27T15:58:30.774" v="552"/>
          <ac:graphicFrameMkLst>
            <pc:docMk/>
            <pc:sldMk cId="694499352" sldId="351"/>
            <ac:graphicFrameMk id="9" creationId="{9414C2D4-B5DF-F979-1E64-18FFEF950EB3}"/>
          </ac:graphicFrameMkLst>
        </pc:graphicFrameChg>
        <pc:graphicFrameChg chg="add del mod">
          <ac:chgData name="Moore, Jimmy K." userId="S::jkmoore@csum.edu::880a3aae-38ca-42bc-80cf-e62ee35118e1" providerId="AD" clId="Web-{3FB44ADE-DBB3-71A7-D70D-091BD9578FDB}" dt="2024-03-27T15:59:16.758" v="586"/>
          <ac:graphicFrameMkLst>
            <pc:docMk/>
            <pc:sldMk cId="694499352" sldId="351"/>
            <ac:graphicFrameMk id="14" creationId="{8A393C55-D0FA-CFDA-D3A0-BB5F3390DADF}"/>
          </ac:graphicFrameMkLst>
        </pc:graphicFrameChg>
        <pc:picChg chg="add del mod">
          <ac:chgData name="Moore, Jimmy K." userId="S::jkmoore@csum.edu::880a3aae-38ca-42bc-80cf-e62ee35118e1" providerId="AD" clId="Web-{3FB44ADE-DBB3-71A7-D70D-091BD9578FDB}" dt="2024-03-27T15:58:30.774" v="551"/>
          <ac:picMkLst>
            <pc:docMk/>
            <pc:sldMk cId="694499352" sldId="351"/>
            <ac:picMk id="11" creationId="{A35337A8-DFA7-D9D2-8466-05F16FE411B7}"/>
          </ac:picMkLst>
        </pc:picChg>
        <pc:picChg chg="add del mod">
          <ac:chgData name="Moore, Jimmy K." userId="S::jkmoore@csum.edu::880a3aae-38ca-42bc-80cf-e62ee35118e1" providerId="AD" clId="Web-{3FB44ADE-DBB3-71A7-D70D-091BD9578FDB}" dt="2024-03-27T15:58:30.774" v="550"/>
          <ac:picMkLst>
            <pc:docMk/>
            <pc:sldMk cId="694499352" sldId="351"/>
            <ac:picMk id="12" creationId="{A3ECD29D-12B8-F272-2071-FBCEE25C1799}"/>
          </ac:picMkLst>
        </pc:picChg>
        <pc:picChg chg="add del mod">
          <ac:chgData name="Moore, Jimmy K." userId="S::jkmoore@csum.edu::880a3aae-38ca-42bc-80cf-e62ee35118e1" providerId="AD" clId="Web-{3FB44ADE-DBB3-71A7-D70D-091BD9578FDB}" dt="2024-03-27T15:59:16.758" v="585"/>
          <ac:picMkLst>
            <pc:docMk/>
            <pc:sldMk cId="694499352" sldId="351"/>
            <ac:picMk id="15" creationId="{11247045-B192-5219-9CA8-879C34D1498B}"/>
          </ac:picMkLst>
        </pc:picChg>
        <pc:picChg chg="add del mod">
          <ac:chgData name="Moore, Jimmy K." userId="S::jkmoore@csum.edu::880a3aae-38ca-42bc-80cf-e62ee35118e1" providerId="AD" clId="Web-{3FB44ADE-DBB3-71A7-D70D-091BD9578FDB}" dt="2024-03-27T15:59:16.758" v="584"/>
          <ac:picMkLst>
            <pc:docMk/>
            <pc:sldMk cId="694499352" sldId="351"/>
            <ac:picMk id="16" creationId="{9E11ADD3-AF3D-1A07-3E46-35FFA1BA22FB}"/>
          </ac:picMkLst>
        </pc:picChg>
        <pc:picChg chg="add mod">
          <ac:chgData name="Moore, Jimmy K." userId="S::jkmoore@csum.edu::880a3aae-38ca-42bc-80cf-e62ee35118e1" providerId="AD" clId="Web-{3FB44ADE-DBB3-71A7-D70D-091BD9578FDB}" dt="2024-03-28T17:18:11.053" v="1505" actId="14100"/>
          <ac:picMkLst>
            <pc:docMk/>
            <pc:sldMk cId="694499352" sldId="351"/>
            <ac:picMk id="17" creationId="{29438C69-4B1B-DAB5-D10A-90B2A62D90EA}"/>
          </ac:picMkLst>
        </pc:picChg>
      </pc:sldChg>
      <pc:sldChg chg="del">
        <pc:chgData name="Moore, Jimmy K." userId="S::jkmoore@csum.edu::880a3aae-38ca-42bc-80cf-e62ee35118e1" providerId="AD" clId="Web-{3FB44ADE-DBB3-71A7-D70D-091BD9578FDB}" dt="2024-03-26T21:24:00.409" v="300"/>
        <pc:sldMkLst>
          <pc:docMk/>
          <pc:sldMk cId="2446963992" sldId="352"/>
        </pc:sldMkLst>
      </pc:sldChg>
      <pc:sldChg chg="modSp">
        <pc:chgData name="Moore, Jimmy K." userId="S::jkmoore@csum.edu::880a3aae-38ca-42bc-80cf-e62ee35118e1" providerId="AD" clId="Web-{3FB44ADE-DBB3-71A7-D70D-091BD9578FDB}" dt="2024-03-28T16:53:03.346" v="1352" actId="1076"/>
        <pc:sldMkLst>
          <pc:docMk/>
          <pc:sldMk cId="2907457534" sldId="366"/>
        </pc:sldMkLst>
        <pc:spChg chg="mod">
          <ac:chgData name="Moore, Jimmy K." userId="S::jkmoore@csum.edu::880a3aae-38ca-42bc-80cf-e62ee35118e1" providerId="AD" clId="Web-{3FB44ADE-DBB3-71A7-D70D-091BD9578FDB}" dt="2024-03-28T16:50:38.030" v="1273" actId="20577"/>
          <ac:spMkLst>
            <pc:docMk/>
            <pc:sldMk cId="2907457534" sldId="366"/>
            <ac:spMk id="2" creationId="{D5519874-95C9-48A4-9564-B42E0E97556E}"/>
          </ac:spMkLst>
        </pc:spChg>
        <pc:spChg chg="mod">
          <ac:chgData name="Moore, Jimmy K." userId="S::jkmoore@csum.edu::880a3aae-38ca-42bc-80cf-e62ee35118e1" providerId="AD" clId="Web-{3FB44ADE-DBB3-71A7-D70D-091BD9578FDB}" dt="2024-03-28T16:53:03.346" v="1352" actId="1076"/>
          <ac:spMkLst>
            <pc:docMk/>
            <pc:sldMk cId="2907457534" sldId="366"/>
            <ac:spMk id="7" creationId="{5C2B865E-3483-8005-9DCC-FA9F4217108B}"/>
          </ac:spMkLst>
        </pc:spChg>
      </pc:sldChg>
      <pc:sldChg chg="modSp">
        <pc:chgData name="Moore, Jimmy K." userId="S::jkmoore@csum.edu::880a3aae-38ca-42bc-80cf-e62ee35118e1" providerId="AD" clId="Web-{3FB44ADE-DBB3-71A7-D70D-091BD9578FDB}" dt="2024-03-28T17:51:27.396" v="1589" actId="20577"/>
        <pc:sldMkLst>
          <pc:docMk/>
          <pc:sldMk cId="864015854" sldId="368"/>
        </pc:sldMkLst>
        <pc:spChg chg="mod">
          <ac:chgData name="Moore, Jimmy K." userId="S::jkmoore@csum.edu::880a3aae-38ca-42bc-80cf-e62ee35118e1" providerId="AD" clId="Web-{3FB44ADE-DBB3-71A7-D70D-091BD9578FDB}" dt="2024-03-28T17:51:27.396" v="1589" actId="20577"/>
          <ac:spMkLst>
            <pc:docMk/>
            <pc:sldMk cId="864015854" sldId="368"/>
            <ac:spMk id="2" creationId="{B163945C-36D9-430A-9349-BE50024F3D3E}"/>
          </ac:spMkLst>
        </pc:spChg>
      </pc:sldChg>
      <pc:sldChg chg="modSp">
        <pc:chgData name="Moore, Jimmy K." userId="S::jkmoore@csum.edu::880a3aae-38ca-42bc-80cf-e62ee35118e1" providerId="AD" clId="Web-{3FB44ADE-DBB3-71A7-D70D-091BD9578FDB}" dt="2024-03-27T15:47:21.149" v="542" actId="20577"/>
        <pc:sldMkLst>
          <pc:docMk/>
          <pc:sldMk cId="1032847587" sldId="369"/>
        </pc:sldMkLst>
        <pc:spChg chg="mod">
          <ac:chgData name="Moore, Jimmy K." userId="S::jkmoore@csum.edu::880a3aae-38ca-42bc-80cf-e62ee35118e1" providerId="AD" clId="Web-{3FB44ADE-DBB3-71A7-D70D-091BD9578FDB}" dt="2024-03-27T15:47:21.149" v="542" actId="20577"/>
          <ac:spMkLst>
            <pc:docMk/>
            <pc:sldMk cId="1032847587" sldId="369"/>
            <ac:spMk id="3" creationId="{7125D0ED-5018-05E9-B03B-BEAD0F46E313}"/>
          </ac:spMkLst>
        </pc:spChg>
      </pc:sldChg>
      <pc:sldChg chg="ord">
        <pc:chgData name="Moore, Jimmy K." userId="S::jkmoore@csum.edu::880a3aae-38ca-42bc-80cf-e62ee35118e1" providerId="AD" clId="Web-{3FB44ADE-DBB3-71A7-D70D-091BD9578FDB}" dt="2024-03-27T15:50:38.575" v="543"/>
        <pc:sldMkLst>
          <pc:docMk/>
          <pc:sldMk cId="3951279603" sldId="372"/>
        </pc:sldMkLst>
      </pc:sldChg>
      <pc:sldChg chg="modSp">
        <pc:chgData name="Moore, Jimmy K." userId="S::jkmoore@csum.edu::880a3aae-38ca-42bc-80cf-e62ee35118e1" providerId="AD" clId="Web-{3FB44ADE-DBB3-71A7-D70D-091BD9578FDB}" dt="2024-03-28T15:47:41.841" v="945" actId="14100"/>
        <pc:sldMkLst>
          <pc:docMk/>
          <pc:sldMk cId="4137245007" sldId="376"/>
        </pc:sldMkLst>
        <pc:picChg chg="mod">
          <ac:chgData name="Moore, Jimmy K." userId="S::jkmoore@csum.edu::880a3aae-38ca-42bc-80cf-e62ee35118e1" providerId="AD" clId="Web-{3FB44ADE-DBB3-71A7-D70D-091BD9578FDB}" dt="2024-03-28T15:47:38.904" v="944" actId="14100"/>
          <ac:picMkLst>
            <pc:docMk/>
            <pc:sldMk cId="4137245007" sldId="376"/>
            <ac:picMk id="7" creationId="{5F19861F-7C14-3E28-6017-8EA8CC36EBDA}"/>
          </ac:picMkLst>
        </pc:picChg>
        <pc:picChg chg="mod">
          <ac:chgData name="Moore, Jimmy K." userId="S::jkmoore@csum.edu::880a3aae-38ca-42bc-80cf-e62ee35118e1" providerId="AD" clId="Web-{3FB44ADE-DBB3-71A7-D70D-091BD9578FDB}" dt="2024-03-28T15:47:41.841" v="945" actId="14100"/>
          <ac:picMkLst>
            <pc:docMk/>
            <pc:sldMk cId="4137245007" sldId="376"/>
            <ac:picMk id="9" creationId="{593080F8-94E2-AED1-98A1-4A26E9D37478}"/>
          </ac:picMkLst>
        </pc:picChg>
      </pc:sldChg>
      <pc:sldChg chg="addSp delSp modSp add replId">
        <pc:chgData name="Moore, Jimmy K." userId="S::jkmoore@csum.edu::880a3aae-38ca-42bc-80cf-e62ee35118e1" providerId="AD" clId="Web-{3FB44ADE-DBB3-71A7-D70D-091BD9578FDB}" dt="2024-03-28T17:31:43.509" v="1585" actId="1076"/>
        <pc:sldMkLst>
          <pc:docMk/>
          <pc:sldMk cId="3371903182" sldId="379"/>
        </pc:sldMkLst>
        <pc:spChg chg="mod">
          <ac:chgData name="Moore, Jimmy K." userId="S::jkmoore@csum.edu::880a3aae-38ca-42bc-80cf-e62ee35118e1" providerId="AD" clId="Web-{3FB44ADE-DBB3-71A7-D70D-091BD9578FDB}" dt="2024-03-28T17:21:19.135" v="1522" actId="20577"/>
          <ac:spMkLst>
            <pc:docMk/>
            <pc:sldMk cId="3371903182" sldId="379"/>
            <ac:spMk id="2" creationId="{D5519874-95C9-48A4-9564-B42E0E97556E}"/>
          </ac:spMkLst>
        </pc:spChg>
        <pc:spChg chg="add mod">
          <ac:chgData name="Moore, Jimmy K." userId="S::jkmoore@csum.edu::880a3aae-38ca-42bc-80cf-e62ee35118e1" providerId="AD" clId="Web-{3FB44ADE-DBB3-71A7-D70D-091BD9578FDB}" dt="2024-03-28T17:31:43.509" v="1585" actId="1076"/>
          <ac:spMkLst>
            <pc:docMk/>
            <pc:sldMk cId="3371903182" sldId="379"/>
            <ac:spMk id="6" creationId="{FC053839-B66B-99E5-B36D-1DA11D623FD7}"/>
          </ac:spMkLst>
        </pc:spChg>
        <pc:spChg chg="add del mod">
          <ac:chgData name="Moore, Jimmy K." userId="S::jkmoore@csum.edu::880a3aae-38ca-42bc-80cf-e62ee35118e1" providerId="AD" clId="Web-{3FB44ADE-DBB3-71A7-D70D-091BD9578FDB}" dt="2024-03-28T17:22:36.028" v="1544" actId="20577"/>
          <ac:spMkLst>
            <pc:docMk/>
            <pc:sldMk cId="3371903182" sldId="379"/>
            <ac:spMk id="7" creationId="{635721D7-4EE7-B069-DA12-05E93FBAABC1}"/>
          </ac:spMkLst>
        </pc:spChg>
        <pc:picChg chg="del">
          <ac:chgData name="Moore, Jimmy K." userId="S::jkmoore@csum.edu::880a3aae-38ca-42bc-80cf-e62ee35118e1" providerId="AD" clId="Web-{3FB44ADE-DBB3-71A7-D70D-091BD9578FDB}" dt="2024-03-28T17:21:22.870" v="1523"/>
          <ac:picMkLst>
            <pc:docMk/>
            <pc:sldMk cId="3371903182" sldId="379"/>
            <ac:picMk id="4" creationId="{F2773318-B13B-8D35-D616-7F809C3FE1FF}"/>
          </ac:picMkLst>
        </pc:picChg>
        <pc:picChg chg="mod">
          <ac:chgData name="Moore, Jimmy K." userId="S::jkmoore@csum.edu::880a3aae-38ca-42bc-80cf-e62ee35118e1" providerId="AD" clId="Web-{3FB44ADE-DBB3-71A7-D70D-091BD9578FDB}" dt="2024-03-28T17:30:51.696" v="1584" actId="1076"/>
          <ac:picMkLst>
            <pc:docMk/>
            <pc:sldMk cId="3371903182" sldId="379"/>
            <ac:picMk id="10" creationId="{DFBC25CF-3B88-E5B8-2618-BB317E6C096B}"/>
          </ac:picMkLst>
        </pc:picChg>
        <pc:picChg chg="del">
          <ac:chgData name="Moore, Jimmy K." userId="S::jkmoore@csum.edu::880a3aae-38ca-42bc-80cf-e62ee35118e1" providerId="AD" clId="Web-{3FB44ADE-DBB3-71A7-D70D-091BD9578FDB}" dt="2024-03-28T17:22:54.216" v="1547"/>
          <ac:picMkLst>
            <pc:docMk/>
            <pc:sldMk cId="3371903182" sldId="379"/>
            <ac:picMk id="12" creationId="{BC542D56-D618-30C0-7155-E102DF3785EC}"/>
          </ac:picMkLst>
        </pc:picChg>
      </pc:sldChg>
      <pc:sldChg chg="new del">
        <pc:chgData name="Moore, Jimmy K." userId="S::jkmoore@csum.edu::880a3aae-38ca-42bc-80cf-e62ee35118e1" providerId="AD" clId="Web-{3FB44ADE-DBB3-71A7-D70D-091BD9578FDB}" dt="2024-03-28T17:20:59.947" v="1509"/>
        <pc:sldMkLst>
          <pc:docMk/>
          <pc:sldMk cId="3819084015" sldId="379"/>
        </pc:sldMkLst>
      </pc:sldChg>
    </pc:docChg>
  </pc:docChgLst>
  <pc:docChgLst>
    <pc:chgData name="Moore, Jimmy K." userId="S::jkmoore@csum.edu::880a3aae-38ca-42bc-80cf-e62ee35118e1" providerId="AD" clId="Web-{FF448DD0-A9C8-87FC-A3F5-1A0BA50E435E}"/>
    <pc:docChg chg="delSld">
      <pc:chgData name="Moore, Jimmy K." userId="S::jkmoore@csum.edu::880a3aae-38ca-42bc-80cf-e62ee35118e1" providerId="AD" clId="Web-{FF448DD0-A9C8-87FC-A3F5-1A0BA50E435E}" dt="2024-04-04T16:05:42.053" v="0"/>
      <pc:docMkLst>
        <pc:docMk/>
      </pc:docMkLst>
      <pc:sldChg chg="del">
        <pc:chgData name="Moore, Jimmy K." userId="S::jkmoore@csum.edu::880a3aae-38ca-42bc-80cf-e62ee35118e1" providerId="AD" clId="Web-{FF448DD0-A9C8-87FC-A3F5-1A0BA50E435E}" dt="2024-04-04T16:05:42.053" v="0"/>
        <pc:sldMkLst>
          <pc:docMk/>
          <pc:sldMk cId="1645556214" sldId="367"/>
        </pc:sldMkLst>
      </pc:sldChg>
    </pc:docChg>
  </pc:docChgLst>
  <pc:docChgLst>
    <pc:chgData name="Nance, Meagan E." userId="S::mnance@csum.edu::badc91af-5273-427e-8419-2cc978fe4ade" providerId="AD" clId="Web-{7DC2768B-4F64-1E8C-68D5-F1A12DF80131}"/>
    <pc:docChg chg="addSld modSld sldOrd">
      <pc:chgData name="Nance, Meagan E." userId="S::mnance@csum.edu::badc91af-5273-427e-8419-2cc978fe4ade" providerId="AD" clId="Web-{7DC2768B-4F64-1E8C-68D5-F1A12DF80131}" dt="2024-03-28T16:45:48.604" v="95"/>
      <pc:docMkLst>
        <pc:docMk/>
      </pc:docMkLst>
      <pc:sldChg chg="modSp">
        <pc:chgData name="Nance, Meagan E." userId="S::mnance@csum.edu::badc91af-5273-427e-8419-2cc978fe4ade" providerId="AD" clId="Web-{7DC2768B-4F64-1E8C-68D5-F1A12DF80131}" dt="2024-03-28T16:11:54.199" v="24" actId="20577"/>
        <pc:sldMkLst>
          <pc:docMk/>
          <pc:sldMk cId="2907457534" sldId="366"/>
        </pc:sldMkLst>
        <pc:spChg chg="mod">
          <ac:chgData name="Nance, Meagan E." userId="S::mnance@csum.edu::badc91af-5273-427e-8419-2cc978fe4ade" providerId="AD" clId="Web-{7DC2768B-4F64-1E8C-68D5-F1A12DF80131}" dt="2024-03-28T16:11:54.199" v="24" actId="20577"/>
          <ac:spMkLst>
            <pc:docMk/>
            <pc:sldMk cId="2907457534" sldId="366"/>
            <ac:spMk id="7" creationId="{5C2B865E-3483-8005-9DCC-FA9F4217108B}"/>
          </ac:spMkLst>
        </pc:spChg>
      </pc:sldChg>
      <pc:sldChg chg="ord">
        <pc:chgData name="Nance, Meagan E." userId="S::mnance@csum.edu::badc91af-5273-427e-8419-2cc978fe4ade" providerId="AD" clId="Web-{7DC2768B-4F64-1E8C-68D5-F1A12DF80131}" dt="2024-03-28T16:45:48.604" v="95"/>
        <pc:sldMkLst>
          <pc:docMk/>
          <pc:sldMk cId="1713351189" sldId="370"/>
        </pc:sldMkLst>
      </pc:sldChg>
      <pc:sldChg chg="modSp">
        <pc:chgData name="Nance, Meagan E." userId="S::mnance@csum.edu::badc91af-5273-427e-8419-2cc978fe4ade" providerId="AD" clId="Web-{7DC2768B-4F64-1E8C-68D5-F1A12DF80131}" dt="2024-03-28T16:18:06.987" v="94" actId="20577"/>
        <pc:sldMkLst>
          <pc:docMk/>
          <pc:sldMk cId="4137245007" sldId="376"/>
        </pc:sldMkLst>
        <pc:spChg chg="mod">
          <ac:chgData name="Nance, Meagan E." userId="S::mnance@csum.edu::badc91af-5273-427e-8419-2cc978fe4ade" providerId="AD" clId="Web-{7DC2768B-4F64-1E8C-68D5-F1A12DF80131}" dt="2024-03-28T16:18:06.987" v="94" actId="20577"/>
          <ac:spMkLst>
            <pc:docMk/>
            <pc:sldMk cId="4137245007" sldId="376"/>
            <ac:spMk id="3" creationId="{779E9DC6-D59B-CAF2-47FA-C459F340B8BE}"/>
          </ac:spMkLst>
        </pc:spChg>
        <pc:spChg chg="mod">
          <ac:chgData name="Nance, Meagan E." userId="S::mnance@csum.edu::badc91af-5273-427e-8419-2cc978fe4ade" providerId="AD" clId="Web-{7DC2768B-4F64-1E8C-68D5-F1A12DF80131}" dt="2024-03-28T16:18:03.034" v="93" actId="20577"/>
          <ac:spMkLst>
            <pc:docMk/>
            <pc:sldMk cId="4137245007" sldId="376"/>
            <ac:spMk id="5" creationId="{3A52C8C8-FB32-5229-CD7D-F5CE76906551}"/>
          </ac:spMkLst>
        </pc:spChg>
      </pc:sldChg>
      <pc:sldChg chg="addSp delSp modSp new mod modClrScheme chgLayout">
        <pc:chgData name="Nance, Meagan E." userId="S::mnance@csum.edu::badc91af-5273-427e-8419-2cc978fe4ade" providerId="AD" clId="Web-{7DC2768B-4F64-1E8C-68D5-F1A12DF80131}" dt="2024-03-28T16:16:05.214" v="80" actId="20577"/>
        <pc:sldMkLst>
          <pc:docMk/>
          <pc:sldMk cId="83417302" sldId="378"/>
        </pc:sldMkLst>
        <pc:spChg chg="del">
          <ac:chgData name="Nance, Meagan E." userId="S::mnance@csum.edu::badc91af-5273-427e-8419-2cc978fe4ade" providerId="AD" clId="Web-{7DC2768B-4F64-1E8C-68D5-F1A12DF80131}" dt="2024-03-28T16:14:45.147" v="27"/>
          <ac:spMkLst>
            <pc:docMk/>
            <pc:sldMk cId="83417302" sldId="378"/>
            <ac:spMk id="2" creationId="{56B7B590-69CD-8D5D-190E-C1C78F85116B}"/>
          </ac:spMkLst>
        </pc:spChg>
        <pc:spChg chg="del">
          <ac:chgData name="Nance, Meagan E." userId="S::mnance@csum.edu::badc91af-5273-427e-8419-2cc978fe4ade" providerId="AD" clId="Web-{7DC2768B-4F64-1E8C-68D5-F1A12DF80131}" dt="2024-03-28T16:14:40.646" v="26"/>
          <ac:spMkLst>
            <pc:docMk/>
            <pc:sldMk cId="83417302" sldId="378"/>
            <ac:spMk id="3" creationId="{4AAC1553-884B-C0CD-FB2D-37AB45385A68}"/>
          </ac:spMkLst>
        </pc:spChg>
        <pc:spChg chg="add mod">
          <ac:chgData name="Nance, Meagan E." userId="S::mnance@csum.edu::badc91af-5273-427e-8419-2cc978fe4ade" providerId="AD" clId="Web-{7DC2768B-4F64-1E8C-68D5-F1A12DF80131}" dt="2024-03-28T16:16:02.026" v="78" actId="20577"/>
          <ac:spMkLst>
            <pc:docMk/>
            <pc:sldMk cId="83417302" sldId="378"/>
            <ac:spMk id="9" creationId="{5AB453AB-CC74-25BC-F255-995D4A8EE82A}"/>
          </ac:spMkLst>
        </pc:spChg>
        <pc:spChg chg="add del mod">
          <ac:chgData name="Nance, Meagan E." userId="S::mnance@csum.edu::badc91af-5273-427e-8419-2cc978fe4ade" providerId="AD" clId="Web-{7DC2768B-4F64-1E8C-68D5-F1A12DF80131}" dt="2024-03-28T16:15:01.382" v="32"/>
          <ac:spMkLst>
            <pc:docMk/>
            <pc:sldMk cId="83417302" sldId="378"/>
            <ac:spMk id="11" creationId="{3FD0D6AC-5B3C-AE7A-183E-36295DEA17E9}"/>
          </ac:spMkLst>
        </pc:spChg>
        <pc:spChg chg="add mod">
          <ac:chgData name="Nance, Meagan E." userId="S::mnance@csum.edu::badc91af-5273-427e-8419-2cc978fe4ade" providerId="AD" clId="Web-{7DC2768B-4F64-1E8C-68D5-F1A12DF80131}" dt="2024-03-28T16:16:05.214" v="80" actId="20577"/>
          <ac:spMkLst>
            <pc:docMk/>
            <pc:sldMk cId="83417302" sldId="378"/>
            <ac:spMk id="14" creationId="{EE3BFC1F-0D1A-79E4-2412-B2F4BA6F5FDA}"/>
          </ac:spMkLst>
        </pc:spChg>
        <pc:picChg chg="add mod ord">
          <ac:chgData name="Nance, Meagan E." userId="S::mnance@csum.edu::badc91af-5273-427e-8419-2cc978fe4ade" providerId="AD" clId="Web-{7DC2768B-4F64-1E8C-68D5-F1A12DF80131}" dt="2024-03-28T16:15:14.664" v="35"/>
          <ac:picMkLst>
            <pc:docMk/>
            <pc:sldMk cId="83417302" sldId="378"/>
            <ac:picMk id="4" creationId="{36283515-AC99-B000-AC58-FAB1F0DC0885}"/>
          </ac:picMkLst>
        </pc:picChg>
      </pc:sldChg>
    </pc:docChg>
  </pc:docChgLst>
  <pc:docChgLst>
    <pc:chgData name="Donovan, Matthew S." userId="S::mdonovan@csum.edu::ea89944a-08a9-45f1-a25f-6e14b87d170e" providerId="AD" clId="Web-{86EC9EBA-B58F-654C-249D-5C2EE9A6B5DF}"/>
    <pc:docChg chg="addSld modSld">
      <pc:chgData name="Donovan, Matthew S." userId="S::mdonovan@csum.edu::ea89944a-08a9-45f1-a25f-6e14b87d170e" providerId="AD" clId="Web-{86EC9EBA-B58F-654C-249D-5C2EE9A6B5DF}" dt="2024-03-25T23:06:50.352" v="148" actId="1076"/>
      <pc:docMkLst>
        <pc:docMk/>
      </pc:docMkLst>
      <pc:sldChg chg="modSp">
        <pc:chgData name="Donovan, Matthew S." userId="S::mdonovan@csum.edu::ea89944a-08a9-45f1-a25f-6e14b87d170e" providerId="AD" clId="Web-{86EC9EBA-B58F-654C-249D-5C2EE9A6B5DF}" dt="2024-03-25T21:50:51.763" v="12" actId="20577"/>
        <pc:sldMkLst>
          <pc:docMk/>
          <pc:sldMk cId="2907457534" sldId="366"/>
        </pc:sldMkLst>
        <pc:spChg chg="mod">
          <ac:chgData name="Donovan, Matthew S." userId="S::mdonovan@csum.edu::ea89944a-08a9-45f1-a25f-6e14b87d170e" providerId="AD" clId="Web-{86EC9EBA-B58F-654C-249D-5C2EE9A6B5DF}" dt="2024-03-25T21:50:51.763" v="12" actId="20577"/>
          <ac:spMkLst>
            <pc:docMk/>
            <pc:sldMk cId="2907457534" sldId="366"/>
            <ac:spMk id="7" creationId="{5C2B865E-3483-8005-9DCC-FA9F4217108B}"/>
          </ac:spMkLst>
        </pc:spChg>
      </pc:sldChg>
      <pc:sldChg chg="new">
        <pc:chgData name="Donovan, Matthew S." userId="S::mdonovan@csum.edu::ea89944a-08a9-45f1-a25f-6e14b87d170e" providerId="AD" clId="Web-{86EC9EBA-B58F-654C-249D-5C2EE9A6B5DF}" dt="2024-03-25T21:52:26.770" v="13"/>
        <pc:sldMkLst>
          <pc:docMk/>
          <pc:sldMk cId="1528133001" sldId="371"/>
        </pc:sldMkLst>
      </pc:sldChg>
      <pc:sldChg chg="addSp delSp modSp new addAnim delAnim modAnim">
        <pc:chgData name="Donovan, Matthew S." userId="S::mdonovan@csum.edu::ea89944a-08a9-45f1-a25f-6e14b87d170e" providerId="AD" clId="Web-{86EC9EBA-B58F-654C-249D-5C2EE9A6B5DF}" dt="2024-03-25T23:06:50.352" v="148" actId="1076"/>
        <pc:sldMkLst>
          <pc:docMk/>
          <pc:sldMk cId="3951279603" sldId="372"/>
        </pc:sldMkLst>
        <pc:spChg chg="mod">
          <ac:chgData name="Donovan, Matthew S." userId="S::mdonovan@csum.edu::ea89944a-08a9-45f1-a25f-6e14b87d170e" providerId="AD" clId="Web-{86EC9EBA-B58F-654C-249D-5C2EE9A6B5DF}" dt="2024-03-25T22:40:09.035" v="49" actId="1076"/>
          <ac:spMkLst>
            <pc:docMk/>
            <pc:sldMk cId="3951279603" sldId="372"/>
            <ac:spMk id="2" creationId="{1BC97EAF-6EC2-C3BA-59BA-1002D2DC2980}"/>
          </ac:spMkLst>
        </pc:spChg>
        <pc:spChg chg="del">
          <ac:chgData name="Donovan, Matthew S." userId="S::mdonovan@csum.edu::ea89944a-08a9-45f1-a25f-6e14b87d170e" providerId="AD" clId="Web-{86EC9EBA-B58F-654C-249D-5C2EE9A6B5DF}" dt="2024-03-25T22:37:08.538" v="15"/>
          <ac:spMkLst>
            <pc:docMk/>
            <pc:sldMk cId="3951279603" sldId="372"/>
            <ac:spMk id="3" creationId="{E7BA4CC4-8538-FA82-7A17-B52B65195F7C}"/>
          </ac:spMkLst>
        </pc:spChg>
        <pc:spChg chg="del">
          <ac:chgData name="Donovan, Matthew S." userId="S::mdonovan@csum.edu::ea89944a-08a9-45f1-a25f-6e14b87d170e" providerId="AD" clId="Web-{86EC9EBA-B58F-654C-249D-5C2EE9A6B5DF}" dt="2024-03-25T22:37:09.053" v="16"/>
          <ac:spMkLst>
            <pc:docMk/>
            <pc:sldMk cId="3951279603" sldId="372"/>
            <ac:spMk id="4" creationId="{4333263C-077F-EEF2-6F99-97AA078E9436}"/>
          </ac:spMkLst>
        </pc:spChg>
        <pc:picChg chg="add mod ord">
          <ac:chgData name="Donovan, Matthew S." userId="S::mdonovan@csum.edu::ea89944a-08a9-45f1-a25f-6e14b87d170e" providerId="AD" clId="Web-{86EC9EBA-B58F-654C-249D-5C2EE9A6B5DF}" dt="2024-03-25T22:40:02.175" v="48" actId="1076"/>
          <ac:picMkLst>
            <pc:docMk/>
            <pc:sldMk cId="3951279603" sldId="372"/>
            <ac:picMk id="5" creationId="{C3464F02-A6D7-70CE-34F3-C9D6C0167E1A}"/>
          </ac:picMkLst>
        </pc:picChg>
        <pc:picChg chg="add mod ord">
          <ac:chgData name="Donovan, Matthew S." userId="S::mdonovan@csum.edu::ea89944a-08a9-45f1-a25f-6e14b87d170e" providerId="AD" clId="Web-{86EC9EBA-B58F-654C-249D-5C2EE9A6B5DF}" dt="2024-03-25T22:39:54.378" v="45" actId="14100"/>
          <ac:picMkLst>
            <pc:docMk/>
            <pc:sldMk cId="3951279603" sldId="372"/>
            <ac:picMk id="6" creationId="{2797B063-2C09-7EEB-31CE-CA760BD30DB2}"/>
          </ac:picMkLst>
        </pc:picChg>
        <pc:picChg chg="add del mod">
          <ac:chgData name="Donovan, Matthew S." userId="S::mdonovan@csum.edu::ea89944a-08a9-45f1-a25f-6e14b87d170e" providerId="AD" clId="Web-{86EC9EBA-B58F-654C-249D-5C2EE9A6B5DF}" dt="2024-03-25T22:39:47.690" v="43"/>
          <ac:picMkLst>
            <pc:docMk/>
            <pc:sldMk cId="3951279603" sldId="372"/>
            <ac:picMk id="7" creationId="{FB210B2B-F430-9E9D-6E56-C8A89AE34E85}"/>
          </ac:picMkLst>
        </pc:picChg>
        <pc:picChg chg="add mod">
          <ac:chgData name="Donovan, Matthew S." userId="S::mdonovan@csum.edu::ea89944a-08a9-45f1-a25f-6e14b87d170e" providerId="AD" clId="Web-{86EC9EBA-B58F-654C-249D-5C2EE9A6B5DF}" dt="2024-03-25T22:41:50.636" v="56" actId="1076"/>
          <ac:picMkLst>
            <pc:docMk/>
            <pc:sldMk cId="3951279603" sldId="372"/>
            <ac:picMk id="8" creationId="{E3AAAE1D-9EB5-31E6-B197-244A5143DA1B}"/>
          </ac:picMkLst>
        </pc:picChg>
        <pc:picChg chg="add mod">
          <ac:chgData name="Donovan, Matthew S." userId="S::mdonovan@csum.edu::ea89944a-08a9-45f1-a25f-6e14b87d170e" providerId="AD" clId="Web-{86EC9EBA-B58F-654C-249D-5C2EE9A6B5DF}" dt="2024-03-25T22:46:17.202" v="79" actId="1076"/>
          <ac:picMkLst>
            <pc:docMk/>
            <pc:sldMk cId="3951279603" sldId="372"/>
            <ac:picMk id="9" creationId="{BBDA33F1-3E37-1F22-F470-D7D68294D3AB}"/>
          </ac:picMkLst>
        </pc:picChg>
        <pc:picChg chg="add mod">
          <ac:chgData name="Donovan, Matthew S." userId="S::mdonovan@csum.edu::ea89944a-08a9-45f1-a25f-6e14b87d170e" providerId="AD" clId="Web-{86EC9EBA-B58F-654C-249D-5C2EE9A6B5DF}" dt="2024-03-25T22:43:01.141" v="64" actId="1076"/>
          <ac:picMkLst>
            <pc:docMk/>
            <pc:sldMk cId="3951279603" sldId="372"/>
            <ac:picMk id="10" creationId="{AB70B121-D883-86AE-ECFA-D00B27F71DC2}"/>
          </ac:picMkLst>
        </pc:picChg>
        <pc:picChg chg="add del mod">
          <ac:chgData name="Donovan, Matthew S." userId="S::mdonovan@csum.edu::ea89944a-08a9-45f1-a25f-6e14b87d170e" providerId="AD" clId="Web-{86EC9EBA-B58F-654C-249D-5C2EE9A6B5DF}" dt="2024-03-25T22:43:53.785" v="66"/>
          <ac:picMkLst>
            <pc:docMk/>
            <pc:sldMk cId="3951279603" sldId="372"/>
            <ac:picMk id="11" creationId="{35C2D422-70CF-2DEF-6289-D3AA89AD9523}"/>
          </ac:picMkLst>
        </pc:picChg>
        <pc:picChg chg="add mod">
          <ac:chgData name="Donovan, Matthew S." userId="S::mdonovan@csum.edu::ea89944a-08a9-45f1-a25f-6e14b87d170e" providerId="AD" clId="Web-{86EC9EBA-B58F-654C-249D-5C2EE9A6B5DF}" dt="2024-03-25T22:44:47.477" v="70" actId="1076"/>
          <ac:picMkLst>
            <pc:docMk/>
            <pc:sldMk cId="3951279603" sldId="372"/>
            <ac:picMk id="12" creationId="{4DBA9422-1F1C-B4EE-8B54-51CFE4CE7916}"/>
          </ac:picMkLst>
        </pc:picChg>
        <pc:picChg chg="add mod ord">
          <ac:chgData name="Donovan, Matthew S." userId="S::mdonovan@csum.edu::ea89944a-08a9-45f1-a25f-6e14b87d170e" providerId="AD" clId="Web-{86EC9EBA-B58F-654C-249D-5C2EE9A6B5DF}" dt="2024-03-25T22:47:20.644" v="87" actId="1076"/>
          <ac:picMkLst>
            <pc:docMk/>
            <pc:sldMk cId="3951279603" sldId="372"/>
            <ac:picMk id="13" creationId="{0FE8CB24-36CF-80F6-A310-CC002F448B49}"/>
          </ac:picMkLst>
        </pc:picChg>
        <pc:picChg chg="add mod">
          <ac:chgData name="Donovan, Matthew S." userId="S::mdonovan@csum.edu::ea89944a-08a9-45f1-a25f-6e14b87d170e" providerId="AD" clId="Web-{86EC9EBA-B58F-654C-249D-5C2EE9A6B5DF}" dt="2024-03-25T22:46:35.937" v="82" actId="1076"/>
          <ac:picMkLst>
            <pc:docMk/>
            <pc:sldMk cId="3951279603" sldId="372"/>
            <ac:picMk id="14" creationId="{F6C14675-EB7D-0003-5E9C-942667AE1D42}"/>
          </ac:picMkLst>
        </pc:picChg>
        <pc:picChg chg="add mod">
          <ac:chgData name="Donovan, Matthew S." userId="S::mdonovan@csum.edu::ea89944a-08a9-45f1-a25f-6e14b87d170e" providerId="AD" clId="Web-{86EC9EBA-B58F-654C-249D-5C2EE9A6B5DF}" dt="2024-03-25T22:47:13.237" v="85" actId="1076"/>
          <ac:picMkLst>
            <pc:docMk/>
            <pc:sldMk cId="3951279603" sldId="372"/>
            <ac:picMk id="15" creationId="{F0D47CB4-ED6E-39C6-BA9C-B4D7F29342FF}"/>
          </ac:picMkLst>
        </pc:picChg>
        <pc:picChg chg="add mod">
          <ac:chgData name="Donovan, Matthew S." userId="S::mdonovan@csum.edu::ea89944a-08a9-45f1-a25f-6e14b87d170e" providerId="AD" clId="Web-{86EC9EBA-B58F-654C-249D-5C2EE9A6B5DF}" dt="2024-03-25T22:48:19.492" v="92" actId="1076"/>
          <ac:picMkLst>
            <pc:docMk/>
            <pc:sldMk cId="3951279603" sldId="372"/>
            <ac:picMk id="16" creationId="{D0827D0A-33C8-0B4E-D101-678B8ABDF6D9}"/>
          </ac:picMkLst>
        </pc:picChg>
        <pc:picChg chg="add mod">
          <ac:chgData name="Donovan, Matthew S." userId="S::mdonovan@csum.edu::ea89944a-08a9-45f1-a25f-6e14b87d170e" providerId="AD" clId="Web-{86EC9EBA-B58F-654C-249D-5C2EE9A6B5DF}" dt="2024-03-25T22:49:07.089" v="97" actId="1076"/>
          <ac:picMkLst>
            <pc:docMk/>
            <pc:sldMk cId="3951279603" sldId="372"/>
            <ac:picMk id="17" creationId="{AD1E6D58-4BD1-36B6-6194-CF45B7432BE3}"/>
          </ac:picMkLst>
        </pc:picChg>
        <pc:picChg chg="add mod">
          <ac:chgData name="Donovan, Matthew S." userId="S::mdonovan@csum.edu::ea89944a-08a9-45f1-a25f-6e14b87d170e" providerId="AD" clId="Web-{86EC9EBA-B58F-654C-249D-5C2EE9A6B5DF}" dt="2024-03-25T22:50:45.596" v="101" actId="1076"/>
          <ac:picMkLst>
            <pc:docMk/>
            <pc:sldMk cId="3951279603" sldId="372"/>
            <ac:picMk id="18" creationId="{82B5C826-A006-4D74-F5D2-F94BD88278BE}"/>
          </ac:picMkLst>
        </pc:picChg>
        <pc:picChg chg="add mod">
          <ac:chgData name="Donovan, Matthew S." userId="S::mdonovan@csum.edu::ea89944a-08a9-45f1-a25f-6e14b87d170e" providerId="AD" clId="Web-{86EC9EBA-B58F-654C-249D-5C2EE9A6B5DF}" dt="2024-03-25T22:52:35.557" v="104" actId="1076"/>
          <ac:picMkLst>
            <pc:docMk/>
            <pc:sldMk cId="3951279603" sldId="372"/>
            <ac:picMk id="19" creationId="{8ADBC5E6-4862-9BD0-3942-2BE0591ACCF1}"/>
          </ac:picMkLst>
        </pc:picChg>
        <pc:picChg chg="add mod">
          <ac:chgData name="Donovan, Matthew S." userId="S::mdonovan@csum.edu::ea89944a-08a9-45f1-a25f-6e14b87d170e" providerId="AD" clId="Web-{86EC9EBA-B58F-654C-249D-5C2EE9A6B5DF}" dt="2024-03-25T22:53:33.983" v="107" actId="1076"/>
          <ac:picMkLst>
            <pc:docMk/>
            <pc:sldMk cId="3951279603" sldId="372"/>
            <ac:picMk id="20" creationId="{3B6146BF-E199-292E-9D31-A447B1880014}"/>
          </ac:picMkLst>
        </pc:picChg>
        <pc:picChg chg="add mod">
          <ac:chgData name="Donovan, Matthew S." userId="S::mdonovan@csum.edu::ea89944a-08a9-45f1-a25f-6e14b87d170e" providerId="AD" clId="Web-{86EC9EBA-B58F-654C-249D-5C2EE9A6B5DF}" dt="2024-03-25T22:54:06.751" v="110" actId="1076"/>
          <ac:picMkLst>
            <pc:docMk/>
            <pc:sldMk cId="3951279603" sldId="372"/>
            <ac:picMk id="21" creationId="{9C21A452-9982-7470-24B4-D05527195568}"/>
          </ac:picMkLst>
        </pc:picChg>
        <pc:picChg chg="add mod">
          <ac:chgData name="Donovan, Matthew S." userId="S::mdonovan@csum.edu::ea89944a-08a9-45f1-a25f-6e14b87d170e" providerId="AD" clId="Web-{86EC9EBA-B58F-654C-249D-5C2EE9A6B5DF}" dt="2024-03-25T22:57:36.141" v="113" actId="14100"/>
          <ac:picMkLst>
            <pc:docMk/>
            <pc:sldMk cId="3951279603" sldId="372"/>
            <ac:picMk id="22" creationId="{932D01A1-8C9D-7F73-B4F8-0DC54283DBE8}"/>
          </ac:picMkLst>
        </pc:picChg>
        <pc:picChg chg="add mod">
          <ac:chgData name="Donovan, Matthew S." userId="S::mdonovan@csum.edu::ea89944a-08a9-45f1-a25f-6e14b87d170e" providerId="AD" clId="Web-{86EC9EBA-B58F-654C-249D-5C2EE9A6B5DF}" dt="2024-03-25T23:06:50.352" v="148" actId="1076"/>
          <ac:picMkLst>
            <pc:docMk/>
            <pc:sldMk cId="3951279603" sldId="372"/>
            <ac:picMk id="24" creationId="{9226A50B-E342-332B-8A12-4B3EF492481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CC69C6-EE0B-4D8B-9C71-C36EFED094F2}" type="datetimeFigureOut">
              <a:rPr lang="en-US"/>
              <a:t>4/4/2024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0DD202-58A1-4ABD-B068-DFFCA0C44EAC}" type="slidenum">
              <a:rPr/>
              <a:t>‹#›</a:t>
            </a:fld>
            <a:endParaRPr/>
          </a:p>
        </p:txBody>
      </p:sp>
    </p:spTree>
    <p:extLst>
      <p:ext uri="{BB962C8B-B14F-4D97-AF65-F5344CB8AC3E}">
        <p14:creationId xmlns:p14="http://schemas.microsoft.com/office/powerpoint/2010/main" val="406421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4/4/2024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Unlike passengers on cruise ships, you will be expected to participate in some aspect of operating the vessel. You have a job to do aboard the TSGB: that is to learn your chosen profession. The academic unit oversees the classroom activities and the curriculum component of each sea-training course. The learning experience includes going to class, attending emergency drills, standing watch on the bridge or in the engine room, daily cleaning and many other activities. Due to the inherent dangers of being at sea, you will be expected to follow a more structured daily routine than when ashore. Be sure that you keep yourself informed as to how that structure applies to you. Knowing things like what time to be back to the ship, what your station for emergency drills is, or what you wear to dinner will make your life much easier. Normally, specific orders will only be given in safety and operationally sensitive situations, but at that time you must understand that it is your responsibility to comply with directives given by the person in authority. </a:t>
            </a:r>
          </a:p>
        </p:txBody>
      </p:sp>
      <p:sp>
        <p:nvSpPr>
          <p:cNvPr id="4" name="Slide Number Placeholder 3"/>
          <p:cNvSpPr>
            <a:spLocks noGrp="1"/>
          </p:cNvSpPr>
          <p:nvPr>
            <p:ph type="sldNum" sz="quarter" idx="5"/>
          </p:nvPr>
        </p:nvSpPr>
        <p:spPr/>
        <p:txBody>
          <a:bodyPr/>
          <a:lstStyle/>
          <a:p>
            <a:fld id="{F93199CD-3E1B-4AE6-990F-76F925F5EA9F}" type="slidenum">
              <a:rPr lang="en-US"/>
              <a:t>8</a:t>
            </a:fld>
            <a:endParaRPr lang="en-US"/>
          </a:p>
        </p:txBody>
      </p:sp>
    </p:spTree>
    <p:extLst>
      <p:ext uri="{BB962C8B-B14F-4D97-AF65-F5344CB8AC3E}">
        <p14:creationId xmlns:p14="http://schemas.microsoft.com/office/powerpoint/2010/main" val="4148891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A BAC .04% or less is required to board the TSGB. For those of you who don't know that is about one beer. In port the watch will maintain a hydration and seating area on the pier next to the vessel. If the watch or one of your peers notices that you are tuned up DO NOT BOARD THE VESSEL. If you make it to the Hydration station before liberty expires you will be accounted for, and we will provide support if needed. Once again DO NOT BOARD THE SHIP if you feel over the </a:t>
            </a:r>
            <a:r>
              <a:rPr lang="en-US" err="1">
                <a:latin typeface="Calibri"/>
                <a:cs typeface="Calibri"/>
              </a:rPr>
              <a:t>limit.This</a:t>
            </a:r>
            <a:r>
              <a:rPr lang="en-US">
                <a:latin typeface="Calibri"/>
                <a:cs typeface="Calibri"/>
              </a:rPr>
              <a:t> is the fastest way to fail Cruise. We want you to have fun but safety is the number one priority for all aboard the ship. </a:t>
            </a:r>
          </a:p>
          <a:p>
            <a:endParaRPr lang="en-US">
              <a:latin typeface="Calibri"/>
              <a:cs typeface="Calibri"/>
            </a:endParaRPr>
          </a:p>
          <a:p>
            <a:r>
              <a:rPr lang="en-US">
                <a:latin typeface="Calibri"/>
                <a:cs typeface="Calibri"/>
              </a:rPr>
              <a:t>Customs comes onto the ship in every International port we travel to.</a:t>
            </a:r>
          </a:p>
        </p:txBody>
      </p:sp>
      <p:sp>
        <p:nvSpPr>
          <p:cNvPr id="4" name="Slide Number Placeholder 3"/>
          <p:cNvSpPr>
            <a:spLocks noGrp="1"/>
          </p:cNvSpPr>
          <p:nvPr>
            <p:ph type="sldNum" sz="quarter" idx="5"/>
          </p:nvPr>
        </p:nvSpPr>
        <p:spPr/>
        <p:txBody>
          <a:bodyPr/>
          <a:lstStyle/>
          <a:p>
            <a:fld id="{F93199CD-3E1B-4AE6-990F-76F925F5EA9F}" type="slidenum">
              <a:rPr lang="en-US"/>
              <a:t>10</a:t>
            </a:fld>
            <a:endParaRPr lang="en-US"/>
          </a:p>
        </p:txBody>
      </p:sp>
    </p:spTree>
    <p:extLst>
      <p:ext uri="{BB962C8B-B14F-4D97-AF65-F5344CB8AC3E}">
        <p14:creationId xmlns:p14="http://schemas.microsoft.com/office/powerpoint/2010/main" val="294995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24</a:t>
            </a:fld>
            <a:endParaRPr lang="en-US"/>
          </a:p>
        </p:txBody>
      </p:sp>
    </p:spTree>
    <p:extLst>
      <p:ext uri="{BB962C8B-B14F-4D97-AF65-F5344CB8AC3E}">
        <p14:creationId xmlns:p14="http://schemas.microsoft.com/office/powerpoint/2010/main" val="1130064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Cadets will be assigned to divisions as per the needs of the Academic rotation. We will even out the numbers in the </a:t>
            </a:r>
            <a:r>
              <a:rPr lang="en-US" err="1"/>
              <a:t>Divsions</a:t>
            </a:r>
            <a:r>
              <a:rPr lang="en-US"/>
              <a:t> for Cruise. Everyone please scan this QR code to ensure you accounted for today. </a:t>
            </a:r>
          </a:p>
          <a:p>
            <a:endParaRPr lang="en-US"/>
          </a:p>
          <a:p>
            <a:r>
              <a:rPr lang="en-US"/>
              <a:t>TSGB Ship Staff update: TSGB Cadet Chief Mate Ryan Madden. Deck interviews coming shortly.</a:t>
            </a:r>
          </a:p>
          <a:p>
            <a:r>
              <a:rPr lang="en-US"/>
              <a:t>TSGB Cadet Chief Engineer interviews occurring now. </a:t>
            </a:r>
          </a:p>
          <a:p>
            <a:r>
              <a:rPr lang="en-US"/>
              <a:t>Berthing assignments will be made by the TSGB Ship and Cadet staff</a:t>
            </a:r>
          </a:p>
          <a:p>
            <a:endParaRPr lang="en-US"/>
          </a:p>
          <a:p>
            <a:r>
              <a:rPr lang="en-US"/>
              <a:t>Clean Sweep and sanitary inspections will be held daily.1600-1630 Clean Sweep daily.  TSGB Cadet Ship staff will be running berthing inspections during this time. Female and </a:t>
            </a:r>
            <a:r>
              <a:rPr lang="en-US" err="1"/>
              <a:t>Accomodation</a:t>
            </a:r>
            <a:r>
              <a:rPr lang="en-US"/>
              <a:t> berthing spaces will be inspected by a specialized team. Captain’s berthing walk throughs are weekly. </a:t>
            </a:r>
          </a:p>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25</a:t>
            </a:fld>
            <a:endParaRPr lang="en-US"/>
          </a:p>
        </p:txBody>
      </p:sp>
    </p:spTree>
    <p:extLst>
      <p:ext uri="{BB962C8B-B14F-4D97-AF65-F5344CB8AC3E}">
        <p14:creationId xmlns:p14="http://schemas.microsoft.com/office/powerpoint/2010/main" val="394675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Cadets will be assigned to divisions as per the needs of the Academic rotation. We will even out the numbers in the </a:t>
            </a:r>
            <a:r>
              <a:rPr lang="en-US" err="1"/>
              <a:t>Divsions</a:t>
            </a:r>
            <a:r>
              <a:rPr lang="en-US"/>
              <a:t> for Cruise. Everyone please scan this QR code to ensure you accounted for today. </a:t>
            </a:r>
          </a:p>
          <a:p>
            <a:endParaRPr lang="en-US"/>
          </a:p>
          <a:p>
            <a:r>
              <a:rPr lang="en-US"/>
              <a:t>TSGB Ship Staff update: TSGB Cadet Chief Mate Ryan Madden. Deck interviews coming shortly.</a:t>
            </a:r>
          </a:p>
          <a:p>
            <a:r>
              <a:rPr lang="en-US"/>
              <a:t>TSGB Cadet Chief Engineer interviews occurring now. </a:t>
            </a:r>
          </a:p>
          <a:p>
            <a:r>
              <a:rPr lang="en-US"/>
              <a:t>Berthing assignments will be made by the TSGB Ship and Cadet staff</a:t>
            </a:r>
          </a:p>
          <a:p>
            <a:endParaRPr lang="en-US"/>
          </a:p>
          <a:p>
            <a:r>
              <a:rPr lang="en-US"/>
              <a:t>Clean Sweep and sanitary inspections will be held daily.1600-1630 Clean Sweep daily.  TSGB Cadet Ship staff will be running berthing inspections during this time. Female and </a:t>
            </a:r>
            <a:r>
              <a:rPr lang="en-US" err="1"/>
              <a:t>Accomodation</a:t>
            </a:r>
            <a:r>
              <a:rPr lang="en-US"/>
              <a:t> berthing spaces will be inspected by a specialized team. Captain’s berthing walk throughs are weekly. </a:t>
            </a:r>
          </a:p>
          <a:p>
            <a:endParaRPr lang="en-US"/>
          </a:p>
        </p:txBody>
      </p:sp>
      <p:sp>
        <p:nvSpPr>
          <p:cNvPr id="4" name="Slide Number Placeholder 3"/>
          <p:cNvSpPr>
            <a:spLocks noGrp="1"/>
          </p:cNvSpPr>
          <p:nvPr>
            <p:ph type="sldNum" sz="quarter" idx="5"/>
          </p:nvPr>
        </p:nvSpPr>
        <p:spPr/>
        <p:txBody>
          <a:bodyPr/>
          <a:lstStyle/>
          <a:p>
            <a:fld id="{F93199CD-3E1B-4AE6-990F-76F925F5EA9F}" type="slidenum">
              <a:rPr lang="en-US" smtClean="0"/>
              <a:t>26</a:t>
            </a:fld>
            <a:endParaRPr lang="en-US"/>
          </a:p>
        </p:txBody>
      </p:sp>
    </p:spTree>
    <p:extLst>
      <p:ext uri="{BB962C8B-B14F-4D97-AF65-F5344CB8AC3E}">
        <p14:creationId xmlns:p14="http://schemas.microsoft.com/office/powerpoint/2010/main" val="34673897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
              <a:srgbClr val="06171C"/>
            </a:gs>
            <a:gs pos="100000">
              <a:srgbClr val="134251"/>
            </a:gs>
            <a:gs pos="65000">
              <a:srgbClr val="134251"/>
            </a:gs>
          </a:gsLst>
          <a:lin ang="13500000" scaled="0"/>
        </a:gradFill>
        <a:effectLst/>
      </p:bgPr>
    </p:bg>
    <p:spTree>
      <p:nvGrpSpPr>
        <p:cNvPr id="1" name=""/>
        <p:cNvGrpSpPr/>
        <p:nvPr/>
      </p:nvGrpSpPr>
      <p:grpSpPr>
        <a:xfrm>
          <a:off x="0" y="0"/>
          <a:ext cx="0" cy="0"/>
          <a:chOff x="0" y="0"/>
          <a:chExt cx="0" cy="0"/>
        </a:xfrm>
      </p:grpSpPr>
      <p:pic>
        <p:nvPicPr>
          <p:cNvPr id="9" name="Picture 8" descr="Large ocean wav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0"/>
            <a:ext cx="6551612" cy="6857942"/>
          </a:xfrm>
          <a:prstGeom prst="rect">
            <a:avLst/>
          </a:prstGeom>
        </p:spPr>
      </p:pic>
      <p:sp>
        <p:nvSpPr>
          <p:cNvPr id="8" name="Rectangle 7"/>
          <p:cNvSpPr/>
          <p:nvPr/>
        </p:nvSpPr>
        <p:spPr>
          <a:xfrm>
            <a:off x="6094411" y="0"/>
            <a:ext cx="4572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7008813" y="1600200"/>
            <a:ext cx="4572001" cy="3733800"/>
          </a:xfrm>
        </p:spPr>
        <p:txBody>
          <a:bodyPr anchor="b">
            <a:normAutofit/>
          </a:bodyPr>
          <a:lstStyle>
            <a:lvl1pPr>
              <a:lnSpc>
                <a:spcPct val="80000"/>
              </a:lnSpc>
              <a:defRPr sz="54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7008813" y="5562599"/>
            <a:ext cx="4571999" cy="835025"/>
          </a:xfrm>
        </p:spPr>
        <p:txBody>
          <a:bodyPr>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F68A-E65A-4605-844A-9272BF37E81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E402BAF-412E-4625-87E8-F70CBC1ED965}"/>
              </a:ext>
            </a:extLst>
          </p:cNvPr>
          <p:cNvSpPr>
            <a:spLocks noGrp="1"/>
          </p:cNvSpPr>
          <p:nvPr>
            <p:ph type="ftr" sz="quarter" idx="10"/>
          </p:nvPr>
        </p:nvSpPr>
        <p:spPr/>
        <p:txBody>
          <a:bodyPr/>
          <a:lstStyle/>
          <a:p>
            <a:r>
              <a:rPr lang="en-US"/>
              <a:t>Add a footer</a:t>
            </a:r>
          </a:p>
        </p:txBody>
      </p:sp>
      <p:sp>
        <p:nvSpPr>
          <p:cNvPr id="4" name="Date Placeholder 3">
            <a:extLst>
              <a:ext uri="{FF2B5EF4-FFF2-40B4-BE49-F238E27FC236}">
                <a16:creationId xmlns:a16="http://schemas.microsoft.com/office/drawing/2014/main" id="{D966D48C-4C58-445D-9D43-A09BE811D5D1}"/>
              </a:ext>
            </a:extLst>
          </p:cNvPr>
          <p:cNvSpPr>
            <a:spLocks noGrp="1"/>
          </p:cNvSpPr>
          <p:nvPr>
            <p:ph type="dt" sz="half" idx="11"/>
          </p:nvPr>
        </p:nvSpPr>
        <p:spPr/>
        <p:txBody>
          <a:bodyPr/>
          <a:lstStyle/>
          <a:p>
            <a:fld id="{6B85D658-8C58-46F3-AA54-0ED74F8B4CDC}" type="datetime1">
              <a:rPr lang="en-US" smtClean="0"/>
              <a:pPr/>
              <a:t>4/4/2024</a:t>
            </a:fld>
            <a:endParaRPr lang="en-US"/>
          </a:p>
        </p:txBody>
      </p:sp>
      <p:sp>
        <p:nvSpPr>
          <p:cNvPr id="5" name="Slide Number Placeholder 4">
            <a:extLst>
              <a:ext uri="{FF2B5EF4-FFF2-40B4-BE49-F238E27FC236}">
                <a16:creationId xmlns:a16="http://schemas.microsoft.com/office/drawing/2014/main" id="{FD7B7B1F-3237-4BCA-B79E-6E90C1C6B154}"/>
              </a:ext>
            </a:extLst>
          </p:cNvPr>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49895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D6926-3049-46B7-ABE3-EF0651B3717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61A58B2-BECF-454B-99DD-98B64C6E5232}"/>
              </a:ext>
            </a:extLst>
          </p:cNvPr>
          <p:cNvSpPr>
            <a:spLocks noGrp="1"/>
          </p:cNvSpPr>
          <p:nvPr>
            <p:ph type="ftr" sz="quarter" idx="10"/>
          </p:nvPr>
        </p:nvSpPr>
        <p:spPr/>
        <p:txBody>
          <a:bodyPr/>
          <a:lstStyle/>
          <a:p>
            <a:r>
              <a:rPr lang="en-US"/>
              <a:t>Add a footer</a:t>
            </a:r>
          </a:p>
        </p:txBody>
      </p:sp>
      <p:sp>
        <p:nvSpPr>
          <p:cNvPr id="4" name="Date Placeholder 3">
            <a:extLst>
              <a:ext uri="{FF2B5EF4-FFF2-40B4-BE49-F238E27FC236}">
                <a16:creationId xmlns:a16="http://schemas.microsoft.com/office/drawing/2014/main" id="{39281A51-3796-47F6-B9DF-D2B2C4625EE2}"/>
              </a:ext>
            </a:extLst>
          </p:cNvPr>
          <p:cNvSpPr>
            <a:spLocks noGrp="1"/>
          </p:cNvSpPr>
          <p:nvPr>
            <p:ph type="dt" sz="half" idx="11"/>
          </p:nvPr>
        </p:nvSpPr>
        <p:spPr/>
        <p:txBody>
          <a:bodyPr/>
          <a:lstStyle/>
          <a:p>
            <a:fld id="{6B85D658-8C58-46F3-AA54-0ED74F8B4CDC}" type="datetime1">
              <a:rPr lang="en-US" smtClean="0"/>
              <a:pPr/>
              <a:t>4/4/2024</a:t>
            </a:fld>
            <a:endParaRPr lang="en-US"/>
          </a:p>
        </p:txBody>
      </p:sp>
      <p:sp>
        <p:nvSpPr>
          <p:cNvPr id="5" name="Slide Number Placeholder 4">
            <a:extLst>
              <a:ext uri="{FF2B5EF4-FFF2-40B4-BE49-F238E27FC236}">
                <a16:creationId xmlns:a16="http://schemas.microsoft.com/office/drawing/2014/main" id="{210ACA37-7CA1-4E0F-8238-C29F06F22CF2}"/>
              </a:ext>
            </a:extLst>
          </p:cNvPr>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2883945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3A713B6B-E340-4FC0-A085-B71A4639D1AA}" type="datetime1">
              <a:rPr lang="en-US" smtClean="0"/>
              <a:t>4/4/2024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609600"/>
            <a:ext cx="19812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609600"/>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FDCB42DF-42F7-4DF8-92F8-78154BDE12B4}" type="datetime1">
              <a:rPr lang="en-US" smtClean="0"/>
              <a:t>4/4/2024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4E79-8DCB-4C5C-875E-AA0FDBF717C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3576F8D6-61E7-4964-BFEE-88FF5E153864}"/>
              </a:ext>
            </a:extLst>
          </p:cNvPr>
          <p:cNvSpPr>
            <a:spLocks noGrp="1"/>
          </p:cNvSpPr>
          <p:nvPr>
            <p:ph type="ftr" sz="quarter" idx="10"/>
          </p:nvPr>
        </p:nvSpPr>
        <p:spPr/>
        <p:txBody>
          <a:bodyPr/>
          <a:lstStyle/>
          <a:p>
            <a:r>
              <a:rPr lang="en-US"/>
              <a:t>Add a footer</a:t>
            </a:r>
          </a:p>
        </p:txBody>
      </p:sp>
      <p:sp>
        <p:nvSpPr>
          <p:cNvPr id="4" name="Date Placeholder 3">
            <a:extLst>
              <a:ext uri="{FF2B5EF4-FFF2-40B4-BE49-F238E27FC236}">
                <a16:creationId xmlns:a16="http://schemas.microsoft.com/office/drawing/2014/main" id="{8813A5DD-70C0-406E-89B4-8007D7D557F0}"/>
              </a:ext>
            </a:extLst>
          </p:cNvPr>
          <p:cNvSpPr>
            <a:spLocks noGrp="1"/>
          </p:cNvSpPr>
          <p:nvPr>
            <p:ph type="dt" sz="half" idx="11"/>
          </p:nvPr>
        </p:nvSpPr>
        <p:spPr/>
        <p:txBody>
          <a:bodyPr/>
          <a:lstStyle/>
          <a:p>
            <a:fld id="{6B85D658-8C58-46F3-AA54-0ED74F8B4CDC}" type="datetime1">
              <a:rPr lang="en-US" smtClean="0"/>
              <a:pPr/>
              <a:t>4/4/2024</a:t>
            </a:fld>
            <a:endParaRPr lang="en-US"/>
          </a:p>
        </p:txBody>
      </p:sp>
      <p:sp>
        <p:nvSpPr>
          <p:cNvPr id="5" name="Slide Number Placeholder 4">
            <a:extLst>
              <a:ext uri="{FF2B5EF4-FFF2-40B4-BE49-F238E27FC236}">
                <a16:creationId xmlns:a16="http://schemas.microsoft.com/office/drawing/2014/main" id="{9F5683EE-9A76-43D6-A141-245295DB8ECE}"/>
              </a:ext>
            </a:extLst>
          </p:cNvPr>
          <p:cNvSpPr>
            <a:spLocks noGrp="1"/>
          </p:cNvSpPr>
          <p:nvPr>
            <p:ph type="sldNum" sz="quarter" idx="12"/>
          </p:nvPr>
        </p:nvSpPr>
        <p:spPr/>
        <p:txBody>
          <a:bodyPr/>
          <a:lstStyle/>
          <a:p>
            <a:fld id="{2A013F82-EE5E-44EE-A61D-E31C6657F26F}" type="slidenum">
              <a:rPr lang="en-US" smtClean="0"/>
              <a:pPr/>
              <a:t>‹#›</a:t>
            </a:fld>
            <a:endParaRPr lang="en-US"/>
          </a:p>
        </p:txBody>
      </p:sp>
    </p:spTree>
    <p:extLst>
      <p:ext uri="{BB962C8B-B14F-4D97-AF65-F5344CB8AC3E}">
        <p14:creationId xmlns:p14="http://schemas.microsoft.com/office/powerpoint/2010/main" val="426003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5E44-5DD8-4027-9160-2E1D65C1CE5C}"/>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792FE8-2F30-4322-BD35-465F557E27AE}"/>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EA69A9-8D64-47D5-8552-E3DE1696A66A}"/>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5" name="Footer Placeholder 4">
            <a:extLst>
              <a:ext uri="{FF2B5EF4-FFF2-40B4-BE49-F238E27FC236}">
                <a16:creationId xmlns:a16="http://schemas.microsoft.com/office/drawing/2014/main" id="{E47F558B-0DBA-4E71-A33D-4F8D4A148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327322-92B2-4C1B-961C-AD98BF133381}"/>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3509524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B13A1-F41C-43A2-AB09-20D4F38434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87B94C-0666-4C71-9325-C529DA2F40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6CE6D1-7C6A-423D-AF0A-EBD372131734}"/>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5" name="Footer Placeholder 4">
            <a:extLst>
              <a:ext uri="{FF2B5EF4-FFF2-40B4-BE49-F238E27FC236}">
                <a16:creationId xmlns:a16="http://schemas.microsoft.com/office/drawing/2014/main" id="{51FB1ED5-C969-4C17-954D-8D2C73C98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EAD93-839C-435E-A574-81F4DDA30403}"/>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621040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FCA2-044D-4E87-8022-0CDFFF929D49}"/>
              </a:ext>
            </a:extLst>
          </p:cNvPr>
          <p:cNvSpPr>
            <a:spLocks noGrp="1"/>
          </p:cNvSpPr>
          <p:nvPr>
            <p:ph type="title"/>
          </p:nvPr>
        </p:nvSpPr>
        <p:spPr>
          <a:xfrm>
            <a:off x="831850" y="1709738"/>
            <a:ext cx="105124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278433-4BA7-4985-AF98-F6FC35670EF7}"/>
              </a:ext>
            </a:extLst>
          </p:cNvPr>
          <p:cNvSpPr>
            <a:spLocks noGrp="1"/>
          </p:cNvSpPr>
          <p:nvPr>
            <p:ph type="body" idx="1"/>
          </p:nvPr>
        </p:nvSpPr>
        <p:spPr>
          <a:xfrm>
            <a:off x="831850" y="4589463"/>
            <a:ext cx="1051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2B284E-9170-4202-A954-3F93678F1A0D}"/>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5" name="Footer Placeholder 4">
            <a:extLst>
              <a:ext uri="{FF2B5EF4-FFF2-40B4-BE49-F238E27FC236}">
                <a16:creationId xmlns:a16="http://schemas.microsoft.com/office/drawing/2014/main" id="{C4A2DFF5-A9FC-4733-A7DB-10F5CE529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24BF9-E905-4A99-9E8C-DF15737FE1E9}"/>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879549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0855E-7CEC-4F88-8A1F-A89DED5B1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E9F94B-D727-47D4-B681-B98BB2D7B050}"/>
              </a:ext>
            </a:extLst>
          </p:cNvPr>
          <p:cNvSpPr>
            <a:spLocks noGrp="1"/>
          </p:cNvSpPr>
          <p:nvPr>
            <p:ph sz="half" idx="1"/>
          </p:nvPr>
        </p:nvSpPr>
        <p:spPr>
          <a:xfrm>
            <a:off x="838200" y="1825625"/>
            <a:ext cx="518001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89543C-E076-4042-8844-16D9ABEE52E2}"/>
              </a:ext>
            </a:extLst>
          </p:cNvPr>
          <p:cNvSpPr>
            <a:spLocks noGrp="1"/>
          </p:cNvSpPr>
          <p:nvPr>
            <p:ph sz="half" idx="2"/>
          </p:nvPr>
        </p:nvSpPr>
        <p:spPr>
          <a:xfrm>
            <a:off x="6170613" y="1825625"/>
            <a:ext cx="51800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52FEB-3EC8-4050-ABE5-D6E2D6A916B9}"/>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6" name="Footer Placeholder 5">
            <a:extLst>
              <a:ext uri="{FF2B5EF4-FFF2-40B4-BE49-F238E27FC236}">
                <a16:creationId xmlns:a16="http://schemas.microsoft.com/office/drawing/2014/main" id="{EC185B1A-BBAF-44E2-9C42-37D2EA14B4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A23485-4956-4711-8CAC-B6717B9D99C5}"/>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1338515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0DEDB-501C-483D-BD04-5D27FCC3EE10}"/>
              </a:ext>
            </a:extLst>
          </p:cNvPr>
          <p:cNvSpPr>
            <a:spLocks noGrp="1"/>
          </p:cNvSpPr>
          <p:nvPr>
            <p:ph type="title"/>
          </p:nvPr>
        </p:nvSpPr>
        <p:spPr>
          <a:xfrm>
            <a:off x="839788" y="365125"/>
            <a:ext cx="105124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8F454F-3E0C-43CD-AD52-D2357A9168FA}"/>
              </a:ext>
            </a:extLst>
          </p:cNvPr>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64168-6BD5-415A-A9DF-40F551279863}"/>
              </a:ext>
            </a:extLst>
          </p:cNvPr>
          <p:cNvSpPr>
            <a:spLocks noGrp="1"/>
          </p:cNvSpPr>
          <p:nvPr>
            <p:ph sz="half" idx="2"/>
          </p:nvPr>
        </p:nvSpPr>
        <p:spPr>
          <a:xfrm>
            <a:off x="839788" y="2505075"/>
            <a:ext cx="51562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477CB8-BAF2-4613-9E36-A6C2FA3AD67B}"/>
              </a:ext>
            </a:extLst>
          </p:cNvPr>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222EDE-3E37-4EF9-8830-02463568C82C}"/>
              </a:ext>
            </a:extLst>
          </p:cNvPr>
          <p:cNvSpPr>
            <a:spLocks noGrp="1"/>
          </p:cNvSpPr>
          <p:nvPr>
            <p:ph sz="quarter" idx="4"/>
          </p:nvPr>
        </p:nvSpPr>
        <p:spPr>
          <a:xfrm>
            <a:off x="6170613"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65D173-DA30-479E-95F0-A5E9F8C723BB}"/>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8" name="Footer Placeholder 7">
            <a:extLst>
              <a:ext uri="{FF2B5EF4-FFF2-40B4-BE49-F238E27FC236}">
                <a16:creationId xmlns:a16="http://schemas.microsoft.com/office/drawing/2014/main" id="{D14AD972-1F77-43C8-A58A-5D8CE3DF9A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0A09A0-7CF1-4F63-8BCE-928E454A3B5F}"/>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875393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Footer Placeholder 4"/>
          <p:cNvSpPr>
            <a:spLocks noGrp="1"/>
          </p:cNvSpPr>
          <p:nvPr>
            <p:ph type="ftr" sz="quarter" idx="11"/>
          </p:nvPr>
        </p:nvSpPr>
        <p:spPr>
          <a:xfrm>
            <a:off x="1979611" y="6400800"/>
            <a:ext cx="5954834" cy="276228"/>
          </a:xfrm>
        </p:spPr>
        <p:txBody>
          <a:bodyPr/>
          <a:lstStyle/>
          <a:p>
            <a:r>
              <a:rPr lang="en-US"/>
              <a:t>Add a footer</a:t>
            </a:r>
            <a:endParaRPr/>
          </a:p>
        </p:txBody>
      </p:sp>
      <p:sp>
        <p:nvSpPr>
          <p:cNvPr id="5" name="Date Placeholder 3"/>
          <p:cNvSpPr>
            <a:spLocks noGrp="1"/>
          </p:cNvSpPr>
          <p:nvPr>
            <p:ph type="dt" sz="half" idx="10"/>
          </p:nvPr>
        </p:nvSpPr>
        <p:spPr>
          <a:xfrm>
            <a:off x="8228011" y="6400800"/>
            <a:ext cx="1548659" cy="276228"/>
          </a:xfrm>
        </p:spPr>
        <p:txBody>
          <a:bodyPr/>
          <a:lstStyle/>
          <a:p>
            <a:fld id="{A43FAFC5-F11C-4205-99FD-FC66DAA2AE2D}" type="datetime1">
              <a:rPr lang="en-US" smtClean="0"/>
              <a:t>4/4/2024</a:t>
            </a:fld>
            <a:endParaRPr/>
          </a:p>
        </p:txBody>
      </p:sp>
      <p:sp>
        <p:nvSpPr>
          <p:cNvPr id="6" name="Slide Number Placeholder 5"/>
          <p:cNvSpPr>
            <a:spLocks noGrp="1"/>
          </p:cNvSpPr>
          <p:nvPr>
            <p:ph type="sldNum" sz="quarter" idx="12"/>
          </p:nvPr>
        </p:nvSpPr>
        <p:spPr>
          <a:xfrm>
            <a:off x="10056811" y="6400800"/>
            <a:ext cx="1066802" cy="276228"/>
          </a:xfrm>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A884-EBA6-4370-A169-DB993CB8B9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BF888-FBFE-4A8E-BB55-F6B73A0BBDD7}"/>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4" name="Footer Placeholder 3">
            <a:extLst>
              <a:ext uri="{FF2B5EF4-FFF2-40B4-BE49-F238E27FC236}">
                <a16:creationId xmlns:a16="http://schemas.microsoft.com/office/drawing/2014/main" id="{797642B4-8C36-484F-9D88-8112CC1F4D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4DDAB0-6D5A-4712-BA41-1ACE8CC537E9}"/>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2584835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2D8692-A1FD-483E-86D6-57E802624B47}"/>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3" name="Footer Placeholder 2">
            <a:extLst>
              <a:ext uri="{FF2B5EF4-FFF2-40B4-BE49-F238E27FC236}">
                <a16:creationId xmlns:a16="http://schemas.microsoft.com/office/drawing/2014/main" id="{4928EB30-3777-4079-8381-BF96C0A0F3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8481CA-04B3-4EBB-B401-83D8C79E8CFF}"/>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3054662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B9196-B4F4-4041-999E-BC60F3E7679D}"/>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E72DA9-B98A-43B5-849C-B91BF647AA33}"/>
              </a:ext>
            </a:extLst>
          </p:cNvPr>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C7E470-7D23-4E30-A118-6D12850A0D6A}"/>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0C9CFB-45A7-4D9E-8C5E-5FFB8D64854E}"/>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6" name="Footer Placeholder 5">
            <a:extLst>
              <a:ext uri="{FF2B5EF4-FFF2-40B4-BE49-F238E27FC236}">
                <a16:creationId xmlns:a16="http://schemas.microsoft.com/office/drawing/2014/main" id="{1925A31D-7DDF-4AA8-BFF7-7C7731F1B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EB598-3D1B-482B-8EA5-D6BC33E9A10D}"/>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1106641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8E2D-646D-4364-BCF1-94E48BA7147F}"/>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6F640-9F10-45E8-8751-153FCA9C87DA}"/>
              </a:ext>
            </a:extLst>
          </p:cNvPr>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EB4A09-B6FA-4386-99C8-A7A1D88ECC39}"/>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2778A-6AA7-48DF-9767-08F3E92ECDAA}"/>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6" name="Footer Placeholder 5">
            <a:extLst>
              <a:ext uri="{FF2B5EF4-FFF2-40B4-BE49-F238E27FC236}">
                <a16:creationId xmlns:a16="http://schemas.microsoft.com/office/drawing/2014/main" id="{433D4401-DA3D-4953-8D95-24AE8B8C75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D3E7E-786D-420B-AA07-C4E6883645A8}"/>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32669110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89EDD-35BF-4F1B-8AE6-7EFBB56900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A2A876-6608-49B8-86A0-CBC5322C3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C3916C-72DC-4E46-AF3E-289DDCC88D29}"/>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5" name="Footer Placeholder 4">
            <a:extLst>
              <a:ext uri="{FF2B5EF4-FFF2-40B4-BE49-F238E27FC236}">
                <a16:creationId xmlns:a16="http://schemas.microsoft.com/office/drawing/2014/main" id="{78186181-FD90-4CEC-9DE2-899FB644F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60AC0-A6D1-40C1-8348-2129F850660D}"/>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3568341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AC4895-B0E4-48A9-A24A-92E7D56CAA89}"/>
              </a:ext>
            </a:extLst>
          </p:cNvPr>
          <p:cNvSpPr>
            <a:spLocks noGrp="1"/>
          </p:cNvSpPr>
          <p:nvPr>
            <p:ph type="title" orient="vert"/>
          </p:nvPr>
        </p:nvSpPr>
        <p:spPr>
          <a:xfrm>
            <a:off x="8723313" y="365125"/>
            <a:ext cx="262731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0A42B2-7FF7-4C06-A7C4-31C7B7E62369}"/>
              </a:ext>
            </a:extLst>
          </p:cNvPr>
          <p:cNvSpPr>
            <a:spLocks noGrp="1"/>
          </p:cNvSpPr>
          <p:nvPr>
            <p:ph type="body" orient="vert" idx="1"/>
          </p:nvPr>
        </p:nvSpPr>
        <p:spPr>
          <a:xfrm>
            <a:off x="838200" y="365125"/>
            <a:ext cx="773271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BCD81-F27C-4852-94D7-ED1CCE3ECDBE}"/>
              </a:ext>
            </a:extLst>
          </p:cNvPr>
          <p:cNvSpPr>
            <a:spLocks noGrp="1"/>
          </p:cNvSpPr>
          <p:nvPr>
            <p:ph type="dt" sz="half" idx="10"/>
          </p:nvPr>
        </p:nvSpPr>
        <p:spPr/>
        <p:txBody>
          <a:bodyPr/>
          <a:lstStyle/>
          <a:p>
            <a:fld id="{4CEE7C1B-D05A-4D24-ABFA-F7DF0C9075A4}" type="datetimeFigureOut">
              <a:rPr lang="en-US" smtClean="0"/>
              <a:t>4/4/2024</a:t>
            </a:fld>
            <a:endParaRPr lang="en-US"/>
          </a:p>
        </p:txBody>
      </p:sp>
      <p:sp>
        <p:nvSpPr>
          <p:cNvPr id="5" name="Footer Placeholder 4">
            <a:extLst>
              <a:ext uri="{FF2B5EF4-FFF2-40B4-BE49-F238E27FC236}">
                <a16:creationId xmlns:a16="http://schemas.microsoft.com/office/drawing/2014/main" id="{D8BE2240-7E63-4690-AC14-2DDD52849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8F862B-D0A8-425F-8CF3-AD6BEEC96F9D}"/>
              </a:ext>
            </a:extLst>
          </p:cNvPr>
          <p:cNvSpPr>
            <a:spLocks noGrp="1"/>
          </p:cNvSpPr>
          <p:nvPr>
            <p:ph type="sldNum" sz="quarter" idx="12"/>
          </p:nvPr>
        </p:nvSpPr>
        <p:spPr/>
        <p:txBody>
          <a:bodyPr/>
          <a:lstStyle/>
          <a:p>
            <a:fld id="{E569F5B4-AA09-4AF0-AF4A-FE2EEF88479C}" type="slidenum">
              <a:rPr lang="en-US" smtClean="0"/>
              <a:t>‹#›</a:t>
            </a:fld>
            <a:endParaRPr lang="en-US"/>
          </a:p>
        </p:txBody>
      </p:sp>
    </p:spTree>
    <p:extLst>
      <p:ext uri="{BB962C8B-B14F-4D97-AF65-F5344CB8AC3E}">
        <p14:creationId xmlns:p14="http://schemas.microsoft.com/office/powerpoint/2010/main" val="1430894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34A4-DE64-4DDC-AF5C-1F8D0487FB65}"/>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10E54B-03E8-4471-9988-920B28C9F711}"/>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C0B7AB-5971-47D1-A478-8EBD215A2AA1}"/>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5" name="Footer Placeholder 4">
            <a:extLst>
              <a:ext uri="{FF2B5EF4-FFF2-40B4-BE49-F238E27FC236}">
                <a16:creationId xmlns:a16="http://schemas.microsoft.com/office/drawing/2014/main" id="{EFF481FC-5B2C-4DEA-B994-07AA9F09D6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6863A-DA57-4451-B635-3E9331409068}"/>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3127635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8B7E7-88C2-40D8-A168-59ED012BA1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F91D7F-C8DB-47CF-AD23-87C781A3F4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D5499F-1B4C-4501-9D5F-6690522C7332}"/>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5" name="Footer Placeholder 4">
            <a:extLst>
              <a:ext uri="{FF2B5EF4-FFF2-40B4-BE49-F238E27FC236}">
                <a16:creationId xmlns:a16="http://schemas.microsoft.com/office/drawing/2014/main" id="{6049162D-F866-4842-84D9-B5AE176AA2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ED33C-271E-4AC3-9B21-24C6A9C63856}"/>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2982833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6CF07-B94B-4B05-8C9C-1BB8CA48046A}"/>
              </a:ext>
            </a:extLst>
          </p:cNvPr>
          <p:cNvSpPr>
            <a:spLocks noGrp="1"/>
          </p:cNvSpPr>
          <p:nvPr>
            <p:ph type="title"/>
          </p:nvPr>
        </p:nvSpPr>
        <p:spPr>
          <a:xfrm>
            <a:off x="831850" y="1709738"/>
            <a:ext cx="105124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277B44-5C53-455E-87F5-35BDE50D3D55}"/>
              </a:ext>
            </a:extLst>
          </p:cNvPr>
          <p:cNvSpPr>
            <a:spLocks noGrp="1"/>
          </p:cNvSpPr>
          <p:nvPr>
            <p:ph type="body" idx="1"/>
          </p:nvPr>
        </p:nvSpPr>
        <p:spPr>
          <a:xfrm>
            <a:off x="831850" y="4589463"/>
            <a:ext cx="1051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223626-B601-4090-9DDF-249A29A7346F}"/>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5" name="Footer Placeholder 4">
            <a:extLst>
              <a:ext uri="{FF2B5EF4-FFF2-40B4-BE49-F238E27FC236}">
                <a16:creationId xmlns:a16="http://schemas.microsoft.com/office/drawing/2014/main" id="{ADBF74DA-717C-4EEB-83BD-FAA045CAA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51FF8-56C5-49A2-B0CF-73353158C471}"/>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13355123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71911-DE5F-44A5-8859-86DF3D119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269AE3-6F5E-4DB9-BEFA-BBA4A05ABD0B}"/>
              </a:ext>
            </a:extLst>
          </p:cNvPr>
          <p:cNvSpPr>
            <a:spLocks noGrp="1"/>
          </p:cNvSpPr>
          <p:nvPr>
            <p:ph sz="half" idx="1"/>
          </p:nvPr>
        </p:nvSpPr>
        <p:spPr>
          <a:xfrm>
            <a:off x="838200" y="1825625"/>
            <a:ext cx="518001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5426E5-A2C3-40D7-8BB5-959748D0B2A5}"/>
              </a:ext>
            </a:extLst>
          </p:cNvPr>
          <p:cNvSpPr>
            <a:spLocks noGrp="1"/>
          </p:cNvSpPr>
          <p:nvPr>
            <p:ph sz="half" idx="2"/>
          </p:nvPr>
        </p:nvSpPr>
        <p:spPr>
          <a:xfrm>
            <a:off x="6170613" y="1825625"/>
            <a:ext cx="51800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C1C2B3-1B5E-46AE-892C-B0A4C6B2A044}"/>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6" name="Footer Placeholder 5">
            <a:extLst>
              <a:ext uri="{FF2B5EF4-FFF2-40B4-BE49-F238E27FC236}">
                <a16:creationId xmlns:a16="http://schemas.microsoft.com/office/drawing/2014/main" id="{7FE9136C-A71B-4124-948F-469555B7F7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4131DE-510D-48FF-A34F-2CAD4F0C894E}"/>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688870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a:gsLst>
            <a:gs pos="10000">
              <a:srgbClr val="06171C"/>
            </a:gs>
            <a:gs pos="100000">
              <a:srgbClr val="134251"/>
            </a:gs>
            <a:gs pos="65000">
              <a:srgbClr val="13425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36812" y="1616074"/>
            <a:ext cx="7315198" cy="2727325"/>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2436814" y="4495800"/>
            <a:ext cx="7315198" cy="1673225"/>
          </a:xfrm>
        </p:spPr>
        <p:txBody>
          <a:bodyPr anchor="t">
            <a:normAutofit/>
          </a:bodyPr>
          <a:lstStyle>
            <a:lvl1pPr marL="0" indent="0">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Add a footer</a:t>
            </a:r>
            <a:endParaRPr/>
          </a:p>
        </p:txBody>
      </p:sp>
      <p:sp>
        <p:nvSpPr>
          <p:cNvPr id="4" name="Date Placeholder 3"/>
          <p:cNvSpPr>
            <a:spLocks noGrp="1"/>
          </p:cNvSpPr>
          <p:nvPr>
            <p:ph type="dt" sz="half" idx="10"/>
          </p:nvPr>
        </p:nvSpPr>
        <p:spPr/>
        <p:txBody>
          <a:bodyPr/>
          <a:lstStyle/>
          <a:p>
            <a:fld id="{A43FAFC5-F11C-4205-99FD-FC66DAA2AE2D}" type="datetime1">
              <a:rPr lang="en-US" smtClean="0"/>
              <a:t>4/4/2024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84532-5ABE-43F4-97BE-246DE7957BC8}"/>
              </a:ext>
            </a:extLst>
          </p:cNvPr>
          <p:cNvSpPr>
            <a:spLocks noGrp="1"/>
          </p:cNvSpPr>
          <p:nvPr>
            <p:ph type="title"/>
          </p:nvPr>
        </p:nvSpPr>
        <p:spPr>
          <a:xfrm>
            <a:off x="839788" y="365125"/>
            <a:ext cx="105124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9EAEE8-3C9A-4BE3-B683-91D8745AF06B}"/>
              </a:ext>
            </a:extLst>
          </p:cNvPr>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DF8481-7BD8-4473-8206-D5570FE46A59}"/>
              </a:ext>
            </a:extLst>
          </p:cNvPr>
          <p:cNvSpPr>
            <a:spLocks noGrp="1"/>
          </p:cNvSpPr>
          <p:nvPr>
            <p:ph sz="half" idx="2"/>
          </p:nvPr>
        </p:nvSpPr>
        <p:spPr>
          <a:xfrm>
            <a:off x="839788" y="2505075"/>
            <a:ext cx="51562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877DE7-A286-4D75-8048-F8607B227DE0}"/>
              </a:ext>
            </a:extLst>
          </p:cNvPr>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DF1B0E-AD60-477A-AEAF-6E2216D56882}"/>
              </a:ext>
            </a:extLst>
          </p:cNvPr>
          <p:cNvSpPr>
            <a:spLocks noGrp="1"/>
          </p:cNvSpPr>
          <p:nvPr>
            <p:ph sz="quarter" idx="4"/>
          </p:nvPr>
        </p:nvSpPr>
        <p:spPr>
          <a:xfrm>
            <a:off x="6170613" y="2505075"/>
            <a:ext cx="51816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D31E1E-E074-4F01-880D-CA3E9206AFAE}"/>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8" name="Footer Placeholder 7">
            <a:extLst>
              <a:ext uri="{FF2B5EF4-FFF2-40B4-BE49-F238E27FC236}">
                <a16:creationId xmlns:a16="http://schemas.microsoft.com/office/drawing/2014/main" id="{DE928392-81EC-41CB-B022-AA997056DF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6C1CF3-1768-4878-A7AB-7902FC39C08D}"/>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18822056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32D69-F379-439E-A8DF-6C1E8739E6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AF431-DD60-4685-9A03-C2236B8BCE3E}"/>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4" name="Footer Placeholder 3">
            <a:extLst>
              <a:ext uri="{FF2B5EF4-FFF2-40B4-BE49-F238E27FC236}">
                <a16:creationId xmlns:a16="http://schemas.microsoft.com/office/drawing/2014/main" id="{1FC972C0-5789-4AD9-857A-738ED6F792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D03944-2D9B-4FF0-86E6-9D5F224C9C48}"/>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2918739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1FBF84-4AE6-42AE-8D2B-111F2CBE7A3B}"/>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3" name="Footer Placeholder 2">
            <a:extLst>
              <a:ext uri="{FF2B5EF4-FFF2-40B4-BE49-F238E27FC236}">
                <a16:creationId xmlns:a16="http://schemas.microsoft.com/office/drawing/2014/main" id="{C90C49E7-CBF8-4232-9A02-58E9D413AD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9200B3-AF9D-466C-8C4D-D4B037D9D061}"/>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281108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843A-4E11-4BC7-AB20-4A9EA39BA8D7}"/>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89B025-358B-496E-ADC0-AF0C157DFFE0}"/>
              </a:ext>
            </a:extLst>
          </p:cNvPr>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B0B349-33F1-4E24-A6A6-3616DC3A1149}"/>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224EB-95AD-49DC-994F-C8B362F9EB4E}"/>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6" name="Footer Placeholder 5">
            <a:extLst>
              <a:ext uri="{FF2B5EF4-FFF2-40B4-BE49-F238E27FC236}">
                <a16:creationId xmlns:a16="http://schemas.microsoft.com/office/drawing/2014/main" id="{753D95A3-99EE-4283-800C-4451125066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DFA4B5-F296-4999-9FA9-4C756D535F73}"/>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40508580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60CAE-61A4-4A58-BBE8-0961CEAB2A7D}"/>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A65153-DB7F-4A68-861B-C68C40EAAE90}"/>
              </a:ext>
            </a:extLst>
          </p:cNvPr>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FAEEEF-5704-4AD9-91FF-AA9C658256B9}"/>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690C97-2E74-41DD-9A97-9E22B97C7807}"/>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6" name="Footer Placeholder 5">
            <a:extLst>
              <a:ext uri="{FF2B5EF4-FFF2-40B4-BE49-F238E27FC236}">
                <a16:creationId xmlns:a16="http://schemas.microsoft.com/office/drawing/2014/main" id="{2B2D6581-6E67-4634-8CE0-076863359E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2B851-F2B9-44D6-9DEE-6A258632DD8B}"/>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826636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D652-1676-4590-8282-218CC2C642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9C6DC4-F146-49A0-81C3-52119D6422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78E225-7F7F-4FB5-9284-5215053965E2}"/>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5" name="Footer Placeholder 4">
            <a:extLst>
              <a:ext uri="{FF2B5EF4-FFF2-40B4-BE49-F238E27FC236}">
                <a16:creationId xmlns:a16="http://schemas.microsoft.com/office/drawing/2014/main" id="{8BD08FB1-19BA-4695-B481-746F72C58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40C67-981D-474E-BA35-8A3C9728DE87}"/>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11207815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94E9C0-12B1-4967-9EA7-E034E1BFC096}"/>
              </a:ext>
            </a:extLst>
          </p:cNvPr>
          <p:cNvSpPr>
            <a:spLocks noGrp="1"/>
          </p:cNvSpPr>
          <p:nvPr>
            <p:ph type="title" orient="vert"/>
          </p:nvPr>
        </p:nvSpPr>
        <p:spPr>
          <a:xfrm>
            <a:off x="8723313" y="365125"/>
            <a:ext cx="262731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7E0121-3037-4F03-B0BD-AADFA8BD7B27}"/>
              </a:ext>
            </a:extLst>
          </p:cNvPr>
          <p:cNvSpPr>
            <a:spLocks noGrp="1"/>
          </p:cNvSpPr>
          <p:nvPr>
            <p:ph type="body" orient="vert" idx="1"/>
          </p:nvPr>
        </p:nvSpPr>
        <p:spPr>
          <a:xfrm>
            <a:off x="838200" y="365125"/>
            <a:ext cx="7732713"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B9AC0-F185-43A3-A4A7-281BBE2D46FC}"/>
              </a:ext>
            </a:extLst>
          </p:cNvPr>
          <p:cNvSpPr>
            <a:spLocks noGrp="1"/>
          </p:cNvSpPr>
          <p:nvPr>
            <p:ph type="dt" sz="half" idx="10"/>
          </p:nvPr>
        </p:nvSpPr>
        <p:spPr/>
        <p:txBody>
          <a:bodyPr/>
          <a:lstStyle/>
          <a:p>
            <a:fld id="{D80854D1-2B6E-4843-A3EE-780AB8E1F70A}" type="datetimeFigureOut">
              <a:rPr lang="en-US" smtClean="0"/>
              <a:t>4/4/2024</a:t>
            </a:fld>
            <a:endParaRPr lang="en-US"/>
          </a:p>
        </p:txBody>
      </p:sp>
      <p:sp>
        <p:nvSpPr>
          <p:cNvPr id="5" name="Footer Placeholder 4">
            <a:extLst>
              <a:ext uri="{FF2B5EF4-FFF2-40B4-BE49-F238E27FC236}">
                <a16:creationId xmlns:a16="http://schemas.microsoft.com/office/drawing/2014/main" id="{06B91D64-5807-4548-872A-788EDA891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239475-27A5-46D8-8B2C-3EB1AEF468F8}"/>
              </a:ext>
            </a:extLst>
          </p:cNvPr>
          <p:cNvSpPr>
            <a:spLocks noGrp="1"/>
          </p:cNvSpPr>
          <p:nvPr>
            <p:ph type="sldNum" sz="quarter" idx="12"/>
          </p:nvPr>
        </p:nvSpPr>
        <p:spPr/>
        <p:txBody>
          <a:bodyPr/>
          <a:lstStyle/>
          <a:p>
            <a:fld id="{55BA0DB0-5A97-461B-B435-3B2BCC9B3D63}" type="slidenum">
              <a:rPr lang="en-US" smtClean="0"/>
              <a:t>‹#›</a:t>
            </a:fld>
            <a:endParaRPr lang="en-US"/>
          </a:p>
        </p:txBody>
      </p:sp>
    </p:spTree>
    <p:extLst>
      <p:ext uri="{BB962C8B-B14F-4D97-AF65-F5344CB8AC3E}">
        <p14:creationId xmlns:p14="http://schemas.microsoft.com/office/powerpoint/2010/main" val="2506704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979613" y="1828800"/>
            <a:ext cx="4419599"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704015" y="1828800"/>
            <a:ext cx="4419600" cy="4419600"/>
          </a:xfrm>
        </p:spPr>
        <p:txBody>
          <a:bodyPr>
            <a:normAutofit/>
          </a:bodyPr>
          <a:lstStyle>
            <a:lvl1pPr>
              <a:defRPr sz="2400"/>
            </a:lvl1pPr>
            <a:lvl2pPr>
              <a:defRPr sz="2000"/>
            </a:lvl2pPr>
            <a:lvl3pPr>
              <a:defRPr sz="1800"/>
            </a:lvl3pPr>
            <a:lvl4pPr>
              <a:defRPr sz="1600"/>
            </a:lvl4pPr>
            <a:lvl5pPr>
              <a:defRPr sz="1600"/>
            </a:lvl5pPr>
            <a:lvl6pPr marL="2057400">
              <a:defRPr sz="1600"/>
            </a:lvl6pPr>
            <a:lvl7pPr marL="2057400">
              <a:defRPr sz="1600"/>
            </a:lvl7pPr>
            <a:lvl8pPr marL="2057400">
              <a:defRPr sz="1600"/>
            </a:lvl8pPr>
            <a:lvl9pPr marL="2057400">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EFD82905-3DC5-49B9-B8B8-9D80D3609DB5}" type="datetime1">
              <a:rPr lang="en-US" smtClean="0"/>
              <a:t>4/4/2024</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978022" y="1828800"/>
            <a:ext cx="4416552" cy="838200"/>
          </a:xfrm>
        </p:spPr>
        <p:txBody>
          <a:bodyPr anchor="ctr">
            <a:noAutofit/>
          </a:bodyPr>
          <a:lstStyle>
            <a:lvl1pPr marL="0" indent="0">
              <a:spcBef>
                <a:spcPts val="0"/>
              </a:spcBef>
              <a:buNone/>
              <a:defRPr sz="2400" b="0" cap="none" baseline="0">
                <a:solidFill>
                  <a:schemeClr val="tx2"/>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78022" y="2743200"/>
            <a:ext cx="4416552" cy="3505200"/>
          </a:xfrm>
        </p:spPr>
        <p:txBody>
          <a:bodyPr>
            <a:normAutofit/>
          </a:bodyPr>
          <a:lstStyle>
            <a:lvl1pPr>
              <a:defRPr sz="2000">
                <a:latin typeface="Cambria" panose="02040503050406030204" pitchFamily="18" charset="0"/>
                <a:ea typeface="Cambria" panose="02040503050406030204" pitchFamily="18" charset="0"/>
              </a:defRPr>
            </a:lvl1pPr>
            <a:lvl2pPr>
              <a:defRPr sz="1800">
                <a:latin typeface="Cambria" panose="02040503050406030204" pitchFamily="18" charset="0"/>
                <a:ea typeface="Cambria" panose="02040503050406030204" pitchFamily="18" charset="0"/>
              </a:defRPr>
            </a:lvl2pPr>
            <a:lvl3pPr>
              <a:defRPr sz="1600">
                <a:latin typeface="Cambria" panose="02040503050406030204" pitchFamily="18" charset="0"/>
                <a:ea typeface="Cambria" panose="02040503050406030204" pitchFamily="18" charset="0"/>
              </a:defRPr>
            </a:lvl3pPr>
            <a:lvl4pPr>
              <a:defRPr sz="1400">
                <a:latin typeface="Cambria" panose="02040503050406030204" pitchFamily="18" charset="0"/>
                <a:ea typeface="Cambria" panose="02040503050406030204" pitchFamily="18" charset="0"/>
              </a:defRPr>
            </a:lvl4pPr>
            <a:lvl5pPr marL="2057400">
              <a:defRPr sz="1400">
                <a:latin typeface="Cambria" panose="02040503050406030204" pitchFamily="18" charset="0"/>
                <a:ea typeface="Cambria" panose="02040503050406030204" pitchFamily="18" charset="0"/>
              </a:defRPr>
            </a:lvl5pPr>
            <a:lvl6pPr marL="2057400">
              <a:defRPr sz="1400"/>
            </a:lvl6pPr>
            <a:lvl7pPr marL="2057400">
              <a:defRPr sz="1400"/>
            </a:lvl7pPr>
            <a:lvl8pPr marL="2057400">
              <a:defRPr sz="1400"/>
            </a:lvl8pPr>
            <a:lvl9pPr marL="205740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705472" y="1828800"/>
            <a:ext cx="4416552" cy="838200"/>
          </a:xfrm>
        </p:spPr>
        <p:txBody>
          <a:bodyPr anchor="ctr">
            <a:noAutofit/>
          </a:bodyPr>
          <a:lstStyle>
            <a:lvl1pPr marL="0" indent="0">
              <a:spcBef>
                <a:spcPts val="0"/>
              </a:spcBef>
              <a:buNone/>
              <a:defRPr sz="2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705472" y="2743200"/>
            <a:ext cx="4416552" cy="3505200"/>
          </a:xfrm>
        </p:spPr>
        <p:txBody>
          <a:bodyPr>
            <a:normAutofit/>
          </a:bodyPr>
          <a:lstStyle>
            <a:lvl1pPr>
              <a:defRPr sz="2000"/>
            </a:lvl1pPr>
            <a:lvl2pPr>
              <a:defRPr sz="1800"/>
            </a:lvl2pPr>
            <a:lvl3pPr>
              <a:defRPr sz="1600"/>
            </a:lvl3pPr>
            <a:lvl4pPr>
              <a:defRPr sz="1400"/>
            </a:lvl4pPr>
            <a:lvl5pPr marL="2057400">
              <a:defRPr sz="1400"/>
            </a:lvl5pPr>
            <a:lvl6pPr marL="2057400">
              <a:defRPr sz="1400"/>
            </a:lvl6pPr>
            <a:lvl7pPr marL="2057400">
              <a:defRPr sz="1400"/>
            </a:lvl7pPr>
            <a:lvl8pPr marL="2057400">
              <a:defRPr sz="1400"/>
            </a:lvl8pPr>
            <a:lvl9pPr marL="2057400">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Add a footer</a:t>
            </a:r>
            <a:endParaRPr/>
          </a:p>
        </p:txBody>
      </p:sp>
      <p:sp>
        <p:nvSpPr>
          <p:cNvPr id="7" name="Date Placeholder 6"/>
          <p:cNvSpPr>
            <a:spLocks noGrp="1"/>
          </p:cNvSpPr>
          <p:nvPr>
            <p:ph type="dt" sz="half" idx="10"/>
          </p:nvPr>
        </p:nvSpPr>
        <p:spPr/>
        <p:txBody>
          <a:bodyPr/>
          <a:lstStyle/>
          <a:p>
            <a:fld id="{59825298-A6F6-4AF2-832C-941EFA52AF9B}" type="datetime1">
              <a:rPr lang="en-US" smtClean="0"/>
              <a:t>4/4/2024</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a:t>Add a footer</a:t>
            </a:r>
            <a:endParaRPr/>
          </a:p>
        </p:txBody>
      </p:sp>
      <p:sp>
        <p:nvSpPr>
          <p:cNvPr id="3" name="Date Placeholder 2"/>
          <p:cNvSpPr>
            <a:spLocks noGrp="1"/>
          </p:cNvSpPr>
          <p:nvPr>
            <p:ph type="dt" sz="half" idx="10"/>
          </p:nvPr>
        </p:nvSpPr>
        <p:spPr/>
        <p:txBody>
          <a:bodyPr/>
          <a:lstStyle/>
          <a:p>
            <a:fld id="{91EE3D8C-3438-4368-AD19-D5CB0C52B1DD}" type="datetime1">
              <a:rPr lang="en-US" smtClean="0"/>
              <a:t>4/4/2024</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Large ocean wave (semitransparent)" title="Ocean Wav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sp>
        <p:nvSpPr>
          <p:cNvPr id="3" name="Footer Placeholder 2"/>
          <p:cNvSpPr>
            <a:spLocks noGrp="1"/>
          </p:cNvSpPr>
          <p:nvPr>
            <p:ph type="ftr" sz="quarter" idx="11"/>
          </p:nvPr>
        </p:nvSpPr>
        <p:spPr/>
        <p:txBody>
          <a:bodyPr/>
          <a:lstStyle/>
          <a:p>
            <a:r>
              <a:rPr lang="en-US"/>
              <a:t>Add a footer</a:t>
            </a:r>
            <a:endParaRPr/>
          </a:p>
        </p:txBody>
      </p:sp>
      <p:sp>
        <p:nvSpPr>
          <p:cNvPr id="2" name="Date Placeholder 1"/>
          <p:cNvSpPr>
            <a:spLocks noGrp="1"/>
          </p:cNvSpPr>
          <p:nvPr>
            <p:ph type="dt" sz="half" idx="10"/>
          </p:nvPr>
        </p:nvSpPr>
        <p:spPr/>
        <p:txBody>
          <a:bodyPr/>
          <a:lstStyle/>
          <a:p>
            <a:fld id="{5A41D785-D6D8-40F1-B2DD-0E2019A27A22}" type="datetime1">
              <a:rPr lang="en-US" smtClean="0"/>
              <a:t>4/4/2024</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9613" y="588963"/>
            <a:ext cx="3657600" cy="2840037"/>
          </a:xfrm>
        </p:spPr>
        <p:txBody>
          <a:bodyPr anchor="b">
            <a:noAutofit/>
          </a:bodyPr>
          <a:lstStyle>
            <a:lvl1pPr algn="l">
              <a:lnSpc>
                <a:spcPct val="80000"/>
              </a:lnSpc>
              <a:defRPr sz="3600" b="0">
                <a:solidFill>
                  <a:schemeClr val="tx1"/>
                </a:solidFill>
              </a:defRPr>
            </a:lvl1pPr>
          </a:lstStyle>
          <a:p>
            <a:r>
              <a:rPr lang="en-US"/>
              <a:t>Click to edit Master title style</a:t>
            </a:r>
            <a:endParaRPr/>
          </a:p>
        </p:txBody>
      </p:sp>
      <p:sp>
        <p:nvSpPr>
          <p:cNvPr id="3" name="Content Placeholder 2"/>
          <p:cNvSpPr>
            <a:spLocks noGrp="1"/>
          </p:cNvSpPr>
          <p:nvPr>
            <p:ph idx="1"/>
          </p:nvPr>
        </p:nvSpPr>
        <p:spPr>
          <a:xfrm>
            <a:off x="6094414" y="588963"/>
            <a:ext cx="5486400" cy="558006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C05A9A06-02F9-41CB-8208-185A65D60B96}" type="datetime1">
              <a:rPr lang="en-US" smtClean="0"/>
              <a:t>4/4/2024</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9613" y="588963"/>
            <a:ext cx="3657600" cy="2840038"/>
          </a:xfrm>
        </p:spPr>
        <p:txBody>
          <a:bodyPr anchor="b">
            <a:normAutofit/>
          </a:bodyPr>
          <a:lstStyle>
            <a:lvl1pPr algn="l">
              <a:lnSpc>
                <a:spcPct val="80000"/>
              </a:lnSpc>
              <a:defRPr sz="3600" b="0" i="0" baseline="0">
                <a:solidFill>
                  <a:schemeClr val="tx1"/>
                </a:solidFill>
              </a:defRPr>
            </a:lvl1pPr>
          </a:lstStyle>
          <a:p>
            <a:r>
              <a:rPr lang="en-US"/>
              <a:t>Click to edit Master title style</a:t>
            </a:r>
            <a:endParaRPr/>
          </a:p>
        </p:txBody>
      </p:sp>
      <p:sp>
        <p:nvSpPr>
          <p:cNvPr id="8" name="Rectangle 7"/>
          <p:cNvSpPr/>
          <p:nvPr/>
        </p:nvSpPr>
        <p:spPr>
          <a:xfrm>
            <a:off x="6094461" y="588963"/>
            <a:ext cx="5486352" cy="5580062"/>
          </a:xfrm>
          <a:prstGeom prst="rect">
            <a:avLst/>
          </a:prstGeom>
          <a:solidFill>
            <a:srgbClr val="1B5D7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6307494" y="805658"/>
            <a:ext cx="5060286" cy="5146672"/>
          </a:xfrm>
          <a:solidFill>
            <a:schemeClr val="bg2"/>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979613" y="3581399"/>
            <a:ext cx="3657600" cy="2587625"/>
          </a:xfrm>
        </p:spPr>
        <p:txBody>
          <a:bodyPr>
            <a:normAutofit/>
          </a:bodyPr>
          <a:lstStyle>
            <a:lvl1pPr marL="0" indent="0">
              <a:lnSpc>
                <a:spcPct val="11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Add a footer</a:t>
            </a:r>
            <a:endParaRPr/>
          </a:p>
        </p:txBody>
      </p:sp>
      <p:sp>
        <p:nvSpPr>
          <p:cNvPr id="5" name="Date Placeholder 4"/>
          <p:cNvSpPr>
            <a:spLocks noGrp="1"/>
          </p:cNvSpPr>
          <p:nvPr>
            <p:ph type="dt" sz="half" idx="10"/>
          </p:nvPr>
        </p:nvSpPr>
        <p:spPr/>
        <p:txBody>
          <a:bodyPr/>
          <a:lstStyle/>
          <a:p>
            <a:fld id="{3E2E051B-B340-4A72-AC7D-8FDFBF03EE12}" type="datetime1">
              <a:rPr lang="en-US" smtClean="0"/>
              <a:t>4/4/2024</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rgbClr val="06171C"/>
            </a:gs>
            <a:gs pos="100000">
              <a:srgbClr val="134251"/>
            </a:gs>
            <a:gs pos="65000">
              <a:srgbClr val="134251"/>
            </a:gs>
          </a:gsLst>
          <a:lin ang="8100000" scaled="1"/>
          <a:tileRect/>
        </a:gradFill>
        <a:effectLst/>
      </p:bgPr>
    </p:bg>
    <p:spTree>
      <p:nvGrpSpPr>
        <p:cNvPr id="1" name=""/>
        <p:cNvGrpSpPr/>
        <p:nvPr/>
      </p:nvGrpSpPr>
      <p:grpSpPr>
        <a:xfrm>
          <a:off x="0" y="0"/>
          <a:ext cx="0" cy="0"/>
          <a:chOff x="0" y="0"/>
          <a:chExt cx="0" cy="0"/>
        </a:xfrm>
      </p:grpSpPr>
      <p:pic>
        <p:nvPicPr>
          <p:cNvPr id="7" name="Picture 6" descr="Large ocean wave (semitransparent)" title="Ocean Wave"/>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56"/>
            <a:ext cx="12188824" cy="6857887"/>
          </a:xfrm>
          <a:prstGeom prst="rect">
            <a:avLst/>
          </a:prstGeom>
        </p:spPr>
      </p:pic>
      <p:pic>
        <p:nvPicPr>
          <p:cNvPr id="10" name="Picture 9" descr="Large ocean wave"/>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1" y="0"/>
            <a:ext cx="1234758" cy="6857942"/>
          </a:xfrm>
          <a:prstGeom prst="rect">
            <a:avLst/>
          </a:prstGeom>
        </p:spPr>
      </p:pic>
      <p:sp>
        <p:nvSpPr>
          <p:cNvPr id="9" name="Rectangle 8"/>
          <p:cNvSpPr/>
          <p:nvPr/>
        </p:nvSpPr>
        <p:spPr>
          <a:xfrm>
            <a:off x="1006156" y="0"/>
            <a:ext cx="228601" cy="6858000"/>
          </a:xfrm>
          <a:prstGeom prst="rect">
            <a:avLst/>
          </a:prstGeom>
          <a:solidFill>
            <a:srgbClr val="13425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979612" y="381000"/>
            <a:ext cx="9144001" cy="12192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979612" y="1828800"/>
            <a:ext cx="9144001" cy="4419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979611" y="6400800"/>
            <a:ext cx="5954834" cy="276228"/>
          </a:xfrm>
          <a:prstGeom prst="rect">
            <a:avLst/>
          </a:prstGeom>
        </p:spPr>
        <p:txBody>
          <a:bodyPr vert="horz" lIns="91440" tIns="45720" rIns="91440" bIns="45720" rtlCol="0" anchor="ctr"/>
          <a:lstStyle>
            <a:lvl1pPr algn="l">
              <a:defRPr sz="1100">
                <a:solidFill>
                  <a:schemeClr val="tx1">
                    <a:tint val="75000"/>
                  </a:schemeClr>
                </a:solidFill>
              </a:defRPr>
            </a:lvl1pPr>
          </a:lstStyle>
          <a:p>
            <a:r>
              <a:rPr lang="en-US"/>
              <a:t>Add a footer</a:t>
            </a:r>
          </a:p>
        </p:txBody>
      </p:sp>
      <p:sp>
        <p:nvSpPr>
          <p:cNvPr id="4" name="Date Placeholder 3"/>
          <p:cNvSpPr>
            <a:spLocks noGrp="1"/>
          </p:cNvSpPr>
          <p:nvPr>
            <p:ph type="dt" sz="half" idx="2"/>
          </p:nvPr>
        </p:nvSpPr>
        <p:spPr>
          <a:xfrm>
            <a:off x="8228011" y="6400800"/>
            <a:ext cx="154865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6B85D658-8C58-46F3-AA54-0ED74F8B4CDC}" type="datetime1">
              <a:rPr lang="en-US" smtClean="0"/>
              <a:pPr/>
              <a:t>4/4/2024</a:t>
            </a:fld>
            <a:endParaRPr lang="en-US"/>
          </a:p>
        </p:txBody>
      </p:sp>
      <p:sp>
        <p:nvSpPr>
          <p:cNvPr id="6" name="Slide Number Placeholder 5"/>
          <p:cNvSpPr>
            <a:spLocks noGrp="1"/>
          </p:cNvSpPr>
          <p:nvPr>
            <p:ph type="sldNum" sz="quarter" idx="4"/>
          </p:nvPr>
        </p:nvSpPr>
        <p:spPr>
          <a:xfrm>
            <a:off x="10056811" y="6400800"/>
            <a:ext cx="1066802"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60" r:id="rId10"/>
    <p:sldLayoutId id="2147483661" r:id="rId11"/>
    <p:sldLayoutId id="2147483697" r:id="rId12"/>
    <p:sldLayoutId id="2147483698" r:id="rId13"/>
    <p:sldLayoutId id="214748368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7BA2A2-9EEA-4A1A-B51D-381FC1AD10A0}"/>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652DCF-3923-426D-AAFA-CD85EDB85914}"/>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C739B-E142-427A-BF1A-E7C52F679F52}"/>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E7C1B-D05A-4D24-ABFA-F7DF0C9075A4}" type="datetimeFigureOut">
              <a:rPr lang="en-US" smtClean="0"/>
              <a:t>4/4/2024</a:t>
            </a:fld>
            <a:endParaRPr lang="en-US"/>
          </a:p>
        </p:txBody>
      </p:sp>
      <p:sp>
        <p:nvSpPr>
          <p:cNvPr id="5" name="Footer Placeholder 4">
            <a:extLst>
              <a:ext uri="{FF2B5EF4-FFF2-40B4-BE49-F238E27FC236}">
                <a16:creationId xmlns:a16="http://schemas.microsoft.com/office/drawing/2014/main" id="{39F93760-95C5-4F21-9084-60AA697DB7E3}"/>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8160D0-D6E1-4230-84AD-210EC1530ECD}"/>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9F5B4-AA09-4AF0-AF4A-FE2EEF88479C}" type="slidenum">
              <a:rPr lang="en-US" smtClean="0"/>
              <a:t>‹#›</a:t>
            </a:fld>
            <a:endParaRPr lang="en-US"/>
          </a:p>
        </p:txBody>
      </p:sp>
    </p:spTree>
    <p:extLst>
      <p:ext uri="{BB962C8B-B14F-4D97-AF65-F5344CB8AC3E}">
        <p14:creationId xmlns:p14="http://schemas.microsoft.com/office/powerpoint/2010/main" val="386107106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A57A1D-CF86-4D96-9722-2718963E5DAC}"/>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5FF81-03F9-41BA-84ED-C36F3DE1DB8E}"/>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C2004-18B7-4FCF-B90C-5F62E7822293}"/>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0854D1-2B6E-4843-A3EE-780AB8E1F70A}" type="datetimeFigureOut">
              <a:rPr lang="en-US" smtClean="0"/>
              <a:t>4/4/2024</a:t>
            </a:fld>
            <a:endParaRPr lang="en-US"/>
          </a:p>
        </p:txBody>
      </p:sp>
      <p:sp>
        <p:nvSpPr>
          <p:cNvPr id="5" name="Footer Placeholder 4">
            <a:extLst>
              <a:ext uri="{FF2B5EF4-FFF2-40B4-BE49-F238E27FC236}">
                <a16:creationId xmlns:a16="http://schemas.microsoft.com/office/drawing/2014/main" id="{395B98C6-E6B3-4D93-97CE-C7B18B96A00F}"/>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D17ED6-3955-4B15-9BF7-10AF8272C6DE}"/>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A0DB0-5A97-461B-B435-3B2BCC9B3D63}" type="slidenum">
              <a:rPr lang="en-US" smtClean="0"/>
              <a:t>‹#›</a:t>
            </a:fld>
            <a:endParaRPr lang="en-US"/>
          </a:p>
        </p:txBody>
      </p:sp>
    </p:spTree>
    <p:extLst>
      <p:ext uri="{BB962C8B-B14F-4D97-AF65-F5344CB8AC3E}">
        <p14:creationId xmlns:p14="http://schemas.microsoft.com/office/powerpoint/2010/main" val="36170639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mailto:DEICouncil@csum.edu" TargetMode="External"/><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22.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image" Target="../media/image30.jpeg"/><Relationship Id="rId16" Type="http://schemas.openxmlformats.org/officeDocument/2006/relationships/image" Target="../media/image44.jpeg"/><Relationship Id="rId1" Type="http://schemas.openxmlformats.org/officeDocument/2006/relationships/slideLayout" Target="../slideLayouts/slideLayout4.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4.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62.jpeg"/><Relationship Id="rId4" Type="http://schemas.openxmlformats.org/officeDocument/2006/relationships/hyperlink" Target="mailto:financialaid@csum.edu"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www.csum.edu/tsgb-summer-sea-ter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hyperlink" Target="https://www.csum.edu/corps-of-cadets/media/23-24-cadet-handbook.pdf"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508915" y="772046"/>
            <a:ext cx="8475442" cy="1017157"/>
          </a:xfrm>
        </p:spPr>
        <p:txBody>
          <a:bodyPr vert="horz" lIns="91440" tIns="45720" rIns="91440" bIns="45720" rtlCol="0" anchor="b">
            <a:noAutofit/>
          </a:bodyPr>
          <a:lstStyle/>
          <a:p>
            <a:pPr algn="ctr"/>
            <a:r>
              <a:rPr lang="en-US" sz="4400" baseline="30000" dirty="0">
                <a:ea typeface="+mj-lt"/>
                <a:cs typeface="+mj-lt"/>
              </a:rPr>
              <a:t>Training Ship </a:t>
            </a:r>
            <a:r>
              <a:rPr lang="en-US" sz="4400" i="1" baseline="30000" dirty="0">
                <a:ea typeface="+mj-lt"/>
                <a:cs typeface="+mj-lt"/>
              </a:rPr>
              <a:t>Golden Bear </a:t>
            </a:r>
            <a:br>
              <a:rPr lang="en-US" sz="4400" i="1" baseline="30000" dirty="0">
                <a:ea typeface="+mj-lt"/>
                <a:cs typeface="+mj-lt"/>
              </a:rPr>
            </a:br>
            <a:r>
              <a:rPr lang="en-US" sz="4400" i="1" baseline="30000" dirty="0">
                <a:ea typeface="+mj-lt"/>
                <a:cs typeface="+mj-lt"/>
              </a:rPr>
              <a:t>Summer Sea Term 2024</a:t>
            </a:r>
            <a:endParaRPr lang="en-US" sz="4400" dirty="0">
              <a:ea typeface="Cambria"/>
            </a:endParaRPr>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5" name="Content Placeholder 2">
            <a:extLst>
              <a:ext uri="{FF2B5EF4-FFF2-40B4-BE49-F238E27FC236}">
                <a16:creationId xmlns:a16="http://schemas.microsoft.com/office/drawing/2014/main" id="{B93E76DE-074B-EE02-62C9-AE718115B83C}"/>
              </a:ext>
            </a:extLst>
          </p:cNvPr>
          <p:cNvSpPr txBox="1">
            <a:spLocks/>
          </p:cNvSpPr>
          <p:nvPr/>
        </p:nvSpPr>
        <p:spPr>
          <a:xfrm>
            <a:off x="2132013" y="1981200"/>
            <a:ext cx="4419599" cy="44196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endParaRPr lang="en-US" u="sng">
              <a:latin typeface="+mj-lt"/>
            </a:endParaRPr>
          </a:p>
          <a:p>
            <a:pPr marL="0" indent="0">
              <a:buFont typeface="Arial" pitchFamily="34" charset="0"/>
              <a:buNone/>
            </a:pPr>
            <a:endParaRPr lang="en-US">
              <a:latin typeface="+mj-lt"/>
            </a:endParaRPr>
          </a:p>
          <a:p>
            <a:endParaRPr lang="en-US"/>
          </a:p>
        </p:txBody>
      </p:sp>
      <p:pic>
        <p:nvPicPr>
          <p:cNvPr id="21" name="Picture 20" descr="A group of people in uniform&#10;&#10;Description automatically generated">
            <a:extLst>
              <a:ext uri="{FF2B5EF4-FFF2-40B4-BE49-F238E27FC236}">
                <a16:creationId xmlns:a16="http://schemas.microsoft.com/office/drawing/2014/main" id="{7533C41E-6B68-C11D-CDFB-7942204DA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099" y="4460606"/>
            <a:ext cx="2991332" cy="2243499"/>
          </a:xfrm>
          <a:prstGeom prst="rect">
            <a:avLst/>
          </a:prstGeom>
        </p:spPr>
      </p:pic>
      <p:pic>
        <p:nvPicPr>
          <p:cNvPr id="23" name="Picture 22" descr="A group of people posing for a photo&#10;&#10;Description automatically generated">
            <a:extLst>
              <a:ext uri="{FF2B5EF4-FFF2-40B4-BE49-F238E27FC236}">
                <a16:creationId xmlns:a16="http://schemas.microsoft.com/office/drawing/2014/main" id="{F0A8E730-8BDA-A555-88D6-536DC9ED89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662399" y="1996565"/>
            <a:ext cx="3358035" cy="2518526"/>
          </a:xfrm>
          <a:prstGeom prst="rect">
            <a:avLst/>
          </a:prstGeom>
        </p:spPr>
      </p:pic>
      <p:pic>
        <p:nvPicPr>
          <p:cNvPr id="25" name="Picture 24" descr="A boat with people on it&#10;&#10;Description automatically generated">
            <a:extLst>
              <a:ext uri="{FF2B5EF4-FFF2-40B4-BE49-F238E27FC236}">
                <a16:creationId xmlns:a16="http://schemas.microsoft.com/office/drawing/2014/main" id="{CA13E5EE-386A-984D-6D03-B5F9CC0F2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958" y="4581005"/>
            <a:ext cx="2777397" cy="2083048"/>
          </a:xfrm>
          <a:prstGeom prst="rect">
            <a:avLst/>
          </a:prstGeom>
        </p:spPr>
      </p:pic>
      <p:pic>
        <p:nvPicPr>
          <p:cNvPr id="27" name="Picture 26" descr="A group of people in tan jumpsuits holding cameras&#10;&#10;Description automatically generated">
            <a:extLst>
              <a:ext uri="{FF2B5EF4-FFF2-40B4-BE49-F238E27FC236}">
                <a16:creationId xmlns:a16="http://schemas.microsoft.com/office/drawing/2014/main" id="{551C25C8-8FB5-2E94-E4AD-8D9C7E064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0953" y="4441054"/>
            <a:ext cx="1408138" cy="2274073"/>
          </a:xfrm>
          <a:prstGeom prst="rect">
            <a:avLst/>
          </a:prstGeom>
        </p:spPr>
      </p:pic>
      <p:pic>
        <p:nvPicPr>
          <p:cNvPr id="30" name="Picture 29" descr="A group of people wearing hard hats&#10;&#10;Description automatically generated">
            <a:extLst>
              <a:ext uri="{FF2B5EF4-FFF2-40B4-BE49-F238E27FC236}">
                <a16:creationId xmlns:a16="http://schemas.microsoft.com/office/drawing/2014/main" id="{897B9948-490C-05EA-40BA-C39B6258BE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2205" y="1996564"/>
            <a:ext cx="3155691" cy="2366768"/>
          </a:xfrm>
          <a:prstGeom prst="rect">
            <a:avLst/>
          </a:prstGeom>
        </p:spPr>
      </p:pic>
      <p:pic>
        <p:nvPicPr>
          <p:cNvPr id="32" name="Picture 31" descr="A person and person under a palm tree&#10;&#10;Description automatically generated">
            <a:extLst>
              <a:ext uri="{FF2B5EF4-FFF2-40B4-BE49-F238E27FC236}">
                <a16:creationId xmlns:a16="http://schemas.microsoft.com/office/drawing/2014/main" id="{F9BC55F1-6C08-6D83-B557-574ACF45AD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501077" y="4742820"/>
            <a:ext cx="2310133" cy="1732600"/>
          </a:xfrm>
          <a:prstGeom prst="rect">
            <a:avLst/>
          </a:prstGeom>
        </p:spPr>
      </p:pic>
      <p:pic>
        <p:nvPicPr>
          <p:cNvPr id="36" name="Picture 35" descr="A group of women standing in a room&#10;&#10;Description automatically generated">
            <a:extLst>
              <a:ext uri="{FF2B5EF4-FFF2-40B4-BE49-F238E27FC236}">
                <a16:creationId xmlns:a16="http://schemas.microsoft.com/office/drawing/2014/main" id="{E127C04C-7D79-774E-3B75-CC2ACB2578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682" y="2085978"/>
            <a:ext cx="2307855" cy="2159511"/>
          </a:xfrm>
          <a:prstGeom prst="rect">
            <a:avLst/>
          </a:prstGeom>
        </p:spPr>
      </p:pic>
      <p:pic>
        <p:nvPicPr>
          <p:cNvPr id="19" name="Picture 18" descr="A person and person on a boat&#10;&#10;Description automatically generated">
            <a:extLst>
              <a:ext uri="{FF2B5EF4-FFF2-40B4-BE49-F238E27FC236}">
                <a16:creationId xmlns:a16="http://schemas.microsoft.com/office/drawing/2014/main" id="{CCE75D57-8F58-A4E2-81C8-F1CE98EE1F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8607" y="4587952"/>
            <a:ext cx="2731827" cy="2048870"/>
          </a:xfrm>
          <a:prstGeom prst="rect">
            <a:avLst/>
          </a:prstGeom>
        </p:spPr>
      </p:pic>
      <p:pic>
        <p:nvPicPr>
          <p:cNvPr id="9" name="Picture 8" descr="A large ship in the water&#10;&#10;Description automatically generated">
            <a:extLst>
              <a:ext uri="{FF2B5EF4-FFF2-40B4-BE49-F238E27FC236}">
                <a16:creationId xmlns:a16="http://schemas.microsoft.com/office/drawing/2014/main" id="{AE746138-6469-1F91-FF71-29F1D2DB7D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2643" y="2002594"/>
            <a:ext cx="3065480" cy="2354707"/>
          </a:xfrm>
          <a:prstGeom prst="rect">
            <a:avLst/>
          </a:prstGeom>
          <a:effectLst>
            <a:glow rad="188465">
              <a:schemeClr val="accent1">
                <a:alpha val="40000"/>
              </a:schemeClr>
            </a:glow>
          </a:effectLst>
        </p:spPr>
      </p:pic>
      <p:sp>
        <p:nvSpPr>
          <p:cNvPr id="7" name="TextBox 6">
            <a:extLst>
              <a:ext uri="{FF2B5EF4-FFF2-40B4-BE49-F238E27FC236}">
                <a16:creationId xmlns:a16="http://schemas.microsoft.com/office/drawing/2014/main" id="{5C2B865E-3483-8005-9DCC-FA9F4217108B}"/>
              </a:ext>
            </a:extLst>
          </p:cNvPr>
          <p:cNvSpPr txBox="1"/>
          <p:nvPr/>
        </p:nvSpPr>
        <p:spPr>
          <a:xfrm>
            <a:off x="6150018" y="251552"/>
            <a:ext cx="5881711"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Cruise Conduct, Divisional Assignments, Berthing Requests – Commandant Moore &amp; Captain Bannister</a:t>
            </a:r>
            <a:endParaRPr lang="en-US" dirty="0"/>
          </a:p>
          <a:p>
            <a:r>
              <a:rPr lang="en-US" dirty="0">
                <a:cs typeface="Calibri"/>
              </a:rPr>
              <a:t>DEI – Meagan Nance, Director of Inclusion Initiatives &amp; Chaplain Jenny Klouse</a:t>
            </a:r>
            <a:endParaRPr lang="en-US" dirty="0"/>
          </a:p>
          <a:p>
            <a:r>
              <a:rPr lang="en-US" dirty="0">
                <a:cs typeface="Calibri"/>
              </a:rPr>
              <a:t>Morale, Welfare, Recreation – Matt &amp; Malinda</a:t>
            </a:r>
            <a:endParaRPr lang="en-US" dirty="0">
              <a:ea typeface="Calibri"/>
              <a:cs typeface="Calibri"/>
            </a:endParaRPr>
          </a:p>
          <a:p>
            <a:endParaRPr lang="en-US">
              <a:ea typeface="Calibri"/>
              <a:cs typeface="Calibri"/>
            </a:endParaRPr>
          </a:p>
        </p:txBody>
      </p:sp>
    </p:spTree>
    <p:extLst>
      <p:ext uri="{BB962C8B-B14F-4D97-AF65-F5344CB8AC3E}">
        <p14:creationId xmlns:p14="http://schemas.microsoft.com/office/powerpoint/2010/main" val="290745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lstStyle/>
          <a:p>
            <a:pPr algn="ctr"/>
            <a:r>
              <a:rPr lang="en-US">
                <a:ea typeface="Cambria"/>
              </a:rPr>
              <a:t>Shipboard Safety &amp; Drills</a:t>
            </a:r>
            <a:endParaRPr lang="en-US"/>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559" y="1828800"/>
            <a:ext cx="5219597" cy="3856846"/>
          </a:xfrm>
          <a:prstGeom prst="rect">
            <a:avLst/>
          </a:prstGeom>
        </p:spPr>
      </p:pic>
      <p:sp>
        <p:nvSpPr>
          <p:cNvPr id="5" name="Content Placeholder 7">
            <a:extLst>
              <a:ext uri="{FF2B5EF4-FFF2-40B4-BE49-F238E27FC236}">
                <a16:creationId xmlns:a16="http://schemas.microsoft.com/office/drawing/2014/main" id="{1E5D4CD4-2496-141A-924E-351FA4B54167}"/>
              </a:ext>
            </a:extLst>
          </p:cNvPr>
          <p:cNvSpPr txBox="1">
            <a:spLocks/>
          </p:cNvSpPr>
          <p:nvPr/>
        </p:nvSpPr>
        <p:spPr>
          <a:xfrm>
            <a:off x="1351807" y="1456707"/>
            <a:ext cx="5245759" cy="5172693"/>
          </a:xfrm>
          <a:prstGeom prst="rect">
            <a:avLst/>
          </a:prstGeom>
        </p:spPr>
        <p:txBody>
          <a:bodyPr vert="horz" lIns="91440" tIns="45720" rIns="91440" bIns="45720" rtlCol="0" anchor="t">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12700" indent="0">
              <a:lnSpc>
                <a:spcPts val="1175"/>
              </a:lnSpc>
              <a:spcBef>
                <a:spcPts val="0"/>
              </a:spcBef>
              <a:buNone/>
            </a:pPr>
            <a:r>
              <a:rPr lang="en-US" sz="1600">
                <a:latin typeface="Times New Roman"/>
                <a:cs typeface="Times New Roman"/>
              </a:rPr>
              <a:t>.</a:t>
            </a:r>
            <a:endParaRPr lang="en-US">
              <a:cs typeface="Calibri"/>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sp>
        <p:nvSpPr>
          <p:cNvPr id="4" name="TextBox 3">
            <a:extLst>
              <a:ext uri="{FF2B5EF4-FFF2-40B4-BE49-F238E27FC236}">
                <a16:creationId xmlns:a16="http://schemas.microsoft.com/office/drawing/2014/main" id="{6067A33D-9C8A-ACEE-F12A-23EDE5FC3CBA}"/>
              </a:ext>
            </a:extLst>
          </p:cNvPr>
          <p:cNvSpPr txBox="1"/>
          <p:nvPr/>
        </p:nvSpPr>
        <p:spPr>
          <a:xfrm>
            <a:off x="1164031" y="1195207"/>
            <a:ext cx="5548706" cy="4610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a:ea typeface="+mn-lt"/>
                <a:cs typeface="+mn-lt"/>
              </a:rPr>
              <a:t>During the course of cruise, when underway, there will be a number of Fire &amp; Boat Drills and Man Overboard Drills. Drills are not usually conducted while in port or on weekends, but unannounced drills may be held at ANY TIME.  All hands must participate in all emergency drills.</a:t>
            </a:r>
          </a:p>
          <a:p>
            <a:pPr>
              <a:lnSpc>
                <a:spcPct val="150000"/>
              </a:lnSpc>
            </a:pPr>
            <a:r>
              <a:rPr lang="en-US" sz="2200">
                <a:solidFill>
                  <a:srgbClr val="FFFF00"/>
                </a:solidFill>
                <a:cs typeface="Calibri"/>
              </a:rPr>
              <a:t>PAY CLOSE ATTENTION TO YOUR DUTIES</a:t>
            </a:r>
          </a:p>
          <a:p>
            <a:pPr>
              <a:lnSpc>
                <a:spcPct val="150000"/>
              </a:lnSpc>
            </a:pPr>
            <a:r>
              <a:rPr lang="en-US" sz="2200">
                <a:solidFill>
                  <a:srgbClr val="FFFF00"/>
                </a:solidFill>
                <a:cs typeface="Calibri"/>
              </a:rPr>
              <a:t>AS ASSIGNED BY THE STATION BILL!</a:t>
            </a:r>
          </a:p>
        </p:txBody>
      </p:sp>
      <p:pic>
        <p:nvPicPr>
          <p:cNvPr id="13" name="Picture 13" descr="A picture containing headdress, helmet, clothing, blue&#10;&#10;Description automatically generated">
            <a:extLst>
              <a:ext uri="{FF2B5EF4-FFF2-40B4-BE49-F238E27FC236}">
                <a16:creationId xmlns:a16="http://schemas.microsoft.com/office/drawing/2014/main" id="{288FB57C-92C6-C62B-C588-4099B0442DF8}"/>
              </a:ext>
            </a:extLst>
          </p:cNvPr>
          <p:cNvPicPr>
            <a:picLocks noChangeAspect="1"/>
          </p:cNvPicPr>
          <p:nvPr/>
        </p:nvPicPr>
        <p:blipFill>
          <a:blip r:embed="rId3"/>
          <a:stretch>
            <a:fillRect/>
          </a:stretch>
        </p:blipFill>
        <p:spPr>
          <a:xfrm flipH="1">
            <a:off x="7844460" y="2077089"/>
            <a:ext cx="2742634" cy="1434262"/>
          </a:xfrm>
          <a:prstGeom prst="rect">
            <a:avLst/>
          </a:prstGeom>
        </p:spPr>
      </p:pic>
    </p:spTree>
    <p:extLst>
      <p:ext uri="{BB962C8B-B14F-4D97-AF65-F5344CB8AC3E}">
        <p14:creationId xmlns:p14="http://schemas.microsoft.com/office/powerpoint/2010/main" val="313697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lstStyle/>
          <a:p>
            <a:pPr algn="ctr"/>
            <a:r>
              <a:rPr lang="en-US">
                <a:ea typeface="Cambria"/>
              </a:rPr>
              <a:t>Cruise Services</a:t>
            </a:r>
            <a:endParaRPr lang="en-US"/>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559" y="1828800"/>
            <a:ext cx="5219597" cy="3856846"/>
          </a:xfrm>
          <a:prstGeom prst="rect">
            <a:avLst/>
          </a:prstGeom>
        </p:spPr>
      </p:pic>
      <p:sp>
        <p:nvSpPr>
          <p:cNvPr id="5" name="Content Placeholder 7">
            <a:extLst>
              <a:ext uri="{FF2B5EF4-FFF2-40B4-BE49-F238E27FC236}">
                <a16:creationId xmlns:a16="http://schemas.microsoft.com/office/drawing/2014/main" id="{1E5D4CD4-2496-141A-924E-351FA4B54167}"/>
              </a:ext>
            </a:extLst>
          </p:cNvPr>
          <p:cNvSpPr txBox="1">
            <a:spLocks/>
          </p:cNvSpPr>
          <p:nvPr/>
        </p:nvSpPr>
        <p:spPr>
          <a:xfrm>
            <a:off x="1351807" y="1456707"/>
            <a:ext cx="5245759" cy="5172693"/>
          </a:xfrm>
          <a:prstGeom prst="rect">
            <a:avLst/>
          </a:prstGeom>
        </p:spPr>
        <p:txBody>
          <a:bodyPr vert="horz" lIns="91440" tIns="45720" rIns="91440" bIns="45720" rtlCol="0" anchor="t">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12700" indent="0">
              <a:lnSpc>
                <a:spcPts val="1175"/>
              </a:lnSpc>
              <a:spcBef>
                <a:spcPts val="0"/>
              </a:spcBef>
              <a:buNone/>
            </a:pPr>
            <a:r>
              <a:rPr lang="en-US" sz="1600">
                <a:latin typeface="Times New Roman"/>
                <a:cs typeface="Times New Roman"/>
              </a:rPr>
              <a:t>.</a:t>
            </a:r>
            <a:endParaRPr lang="en-US">
              <a:cs typeface="Calibri"/>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sp>
        <p:nvSpPr>
          <p:cNvPr id="4" name="TextBox 3">
            <a:extLst>
              <a:ext uri="{FF2B5EF4-FFF2-40B4-BE49-F238E27FC236}">
                <a16:creationId xmlns:a16="http://schemas.microsoft.com/office/drawing/2014/main" id="{6067A33D-9C8A-ACEE-F12A-23EDE5FC3CBA}"/>
              </a:ext>
            </a:extLst>
          </p:cNvPr>
          <p:cNvSpPr txBox="1"/>
          <p:nvPr/>
        </p:nvSpPr>
        <p:spPr>
          <a:xfrm>
            <a:off x="1828337" y="1462171"/>
            <a:ext cx="5857133" cy="4610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200"/>
              <a:t>Computer Lab</a:t>
            </a:r>
            <a:endParaRPr lang="en-US" sz="2200">
              <a:cs typeface="Calibri" panose="020F0502020204030204"/>
            </a:endParaRPr>
          </a:p>
          <a:p>
            <a:pPr marL="285750" indent="-285750">
              <a:lnSpc>
                <a:spcPct val="150000"/>
              </a:lnSpc>
              <a:buFont typeface="Arial"/>
              <a:buChar char="•"/>
            </a:pPr>
            <a:r>
              <a:rPr lang="en-US" sz="2200"/>
              <a:t>Galley</a:t>
            </a:r>
            <a:endParaRPr lang="en-US" sz="2200">
              <a:cs typeface="Calibri"/>
            </a:endParaRPr>
          </a:p>
          <a:p>
            <a:pPr marL="285750" indent="-285750">
              <a:lnSpc>
                <a:spcPct val="150000"/>
              </a:lnSpc>
              <a:buFont typeface="Arial"/>
              <a:buChar char="•"/>
            </a:pPr>
            <a:r>
              <a:rPr lang="en-US" sz="2200"/>
              <a:t>Gymnasium</a:t>
            </a:r>
            <a:endParaRPr lang="en-US" sz="2200">
              <a:cs typeface="Calibri"/>
            </a:endParaRPr>
          </a:p>
          <a:p>
            <a:pPr marL="285750" indent="-285750">
              <a:lnSpc>
                <a:spcPct val="150000"/>
              </a:lnSpc>
              <a:buFont typeface="Arial"/>
              <a:buChar char="•"/>
            </a:pPr>
            <a:r>
              <a:rPr lang="en-US" sz="2200"/>
              <a:t>Laundry</a:t>
            </a:r>
            <a:endParaRPr lang="en-US" sz="2200">
              <a:cs typeface="Calibri" panose="020F0502020204030204"/>
            </a:endParaRPr>
          </a:p>
          <a:p>
            <a:pPr marL="285750" indent="-285750">
              <a:lnSpc>
                <a:spcPct val="150000"/>
              </a:lnSpc>
              <a:buFont typeface="Arial"/>
              <a:buChar char="•"/>
            </a:pPr>
            <a:r>
              <a:rPr lang="en-US" sz="2200"/>
              <a:t>Leisure Time (Fishing)</a:t>
            </a:r>
            <a:endParaRPr lang="en-US" sz="2200">
              <a:cs typeface="Calibri"/>
            </a:endParaRPr>
          </a:p>
          <a:p>
            <a:pPr marL="285750" indent="-285750">
              <a:lnSpc>
                <a:spcPct val="150000"/>
              </a:lnSpc>
              <a:buFont typeface="Arial"/>
              <a:buChar char="•"/>
            </a:pPr>
            <a:r>
              <a:rPr lang="en-US" sz="2200"/>
              <a:t>Library</a:t>
            </a:r>
            <a:endParaRPr lang="en-US" sz="2200">
              <a:cs typeface="Calibri"/>
            </a:endParaRPr>
          </a:p>
          <a:p>
            <a:pPr marL="285750" indent="-285750">
              <a:lnSpc>
                <a:spcPct val="150000"/>
              </a:lnSpc>
              <a:buFont typeface="Arial"/>
              <a:buChar char="•"/>
            </a:pPr>
            <a:r>
              <a:rPr lang="en-US" sz="2200"/>
              <a:t>Medical Treatment Facility</a:t>
            </a:r>
            <a:endParaRPr lang="en-US" sz="2200">
              <a:cs typeface="Calibri"/>
            </a:endParaRPr>
          </a:p>
          <a:p>
            <a:pPr marL="285750" indent="-285750">
              <a:lnSpc>
                <a:spcPct val="150000"/>
              </a:lnSpc>
              <a:buFont typeface="Arial"/>
              <a:buChar char="•"/>
            </a:pPr>
            <a:r>
              <a:rPr lang="en-US" sz="2200"/>
              <a:t>Pirates Cove</a:t>
            </a:r>
          </a:p>
          <a:p>
            <a:pPr marL="285750" indent="-285750">
              <a:lnSpc>
                <a:spcPct val="150000"/>
              </a:lnSpc>
              <a:buFont typeface="Arial"/>
              <a:buChar char="•"/>
            </a:pPr>
            <a:r>
              <a:rPr lang="en-US" sz="2200">
                <a:ea typeface="Calibri"/>
                <a:cs typeface="Calibri"/>
              </a:rPr>
              <a:t>Morale, Welfare &amp; Recreation Events!</a:t>
            </a:r>
          </a:p>
        </p:txBody>
      </p:sp>
      <p:pic>
        <p:nvPicPr>
          <p:cNvPr id="11" name="Picture 11" descr="A close-up of a fish&#10;&#10;Description automatically generated">
            <a:extLst>
              <a:ext uri="{FF2B5EF4-FFF2-40B4-BE49-F238E27FC236}">
                <a16:creationId xmlns:a16="http://schemas.microsoft.com/office/drawing/2014/main" id="{1EEBB4AE-3F11-E9DB-E0EF-E9CB46861012}"/>
              </a:ext>
            </a:extLst>
          </p:cNvPr>
          <p:cNvPicPr>
            <a:picLocks noChangeAspect="1"/>
          </p:cNvPicPr>
          <p:nvPr/>
        </p:nvPicPr>
        <p:blipFill>
          <a:blip r:embed="rId3"/>
          <a:stretch>
            <a:fillRect/>
          </a:stretch>
        </p:blipFill>
        <p:spPr>
          <a:xfrm>
            <a:off x="7965667" y="2121367"/>
            <a:ext cx="2753936" cy="1162453"/>
          </a:xfrm>
          <a:prstGeom prst="rect">
            <a:avLst/>
          </a:prstGeom>
        </p:spPr>
      </p:pic>
    </p:spTree>
    <p:extLst>
      <p:ext uri="{BB962C8B-B14F-4D97-AF65-F5344CB8AC3E}">
        <p14:creationId xmlns:p14="http://schemas.microsoft.com/office/powerpoint/2010/main" val="71722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28CD-6182-3D3E-E9E9-F502C4B2E8F2}"/>
              </a:ext>
            </a:extLst>
          </p:cNvPr>
          <p:cNvSpPr>
            <a:spLocks noGrp="1"/>
          </p:cNvSpPr>
          <p:nvPr>
            <p:ph type="title"/>
          </p:nvPr>
        </p:nvSpPr>
        <p:spPr>
          <a:xfrm>
            <a:off x="1979612" y="381000"/>
            <a:ext cx="9144001" cy="577242"/>
          </a:xfrm>
        </p:spPr>
        <p:txBody>
          <a:bodyPr>
            <a:normAutofit fontScale="90000"/>
          </a:bodyPr>
          <a:lstStyle/>
          <a:p>
            <a:pPr algn="ctr"/>
            <a:r>
              <a:rPr lang="en-US" sz="4000" b="1">
                <a:ea typeface="Cambria"/>
              </a:rPr>
              <a:t>INTRODUCTIONS</a:t>
            </a:r>
          </a:p>
        </p:txBody>
      </p:sp>
      <p:sp>
        <p:nvSpPr>
          <p:cNvPr id="3" name="Text Placeholder 2">
            <a:extLst>
              <a:ext uri="{FF2B5EF4-FFF2-40B4-BE49-F238E27FC236}">
                <a16:creationId xmlns:a16="http://schemas.microsoft.com/office/drawing/2014/main" id="{779E9DC6-D59B-CAF2-47FA-C459F340B8BE}"/>
              </a:ext>
            </a:extLst>
          </p:cNvPr>
          <p:cNvSpPr>
            <a:spLocks noGrp="1"/>
          </p:cNvSpPr>
          <p:nvPr>
            <p:ph type="body" idx="1"/>
          </p:nvPr>
        </p:nvSpPr>
        <p:spPr>
          <a:xfrm>
            <a:off x="1978022" y="1171184"/>
            <a:ext cx="4416552" cy="1495816"/>
          </a:xfrm>
        </p:spPr>
        <p:txBody>
          <a:bodyPr/>
          <a:lstStyle/>
          <a:p>
            <a:r>
              <a:rPr lang="en-US">
                <a:latin typeface="Cambria"/>
                <a:ea typeface="Cambria"/>
              </a:rPr>
              <a:t>Meagan Nance (she/her)</a:t>
            </a:r>
            <a:endParaRPr lang="en-US"/>
          </a:p>
          <a:p>
            <a:r>
              <a:rPr lang="en-US">
                <a:latin typeface="Cambria"/>
                <a:ea typeface="Cambria"/>
              </a:rPr>
              <a:t>Director of Inclusion Initiatives &amp; EOP </a:t>
            </a:r>
            <a:r>
              <a:rPr lang="en-US">
                <a:solidFill>
                  <a:schemeClr val="tx1"/>
                </a:solidFill>
                <a:latin typeface="Cambria"/>
                <a:ea typeface="Cambria"/>
              </a:rPr>
              <a:t>(mnance@csum.edu)</a:t>
            </a:r>
          </a:p>
        </p:txBody>
      </p:sp>
      <p:pic>
        <p:nvPicPr>
          <p:cNvPr id="7" name="Content Placeholder 6" descr="A person standing next to a statue of a bear&#10;&#10;Description automatically generated">
            <a:extLst>
              <a:ext uri="{FF2B5EF4-FFF2-40B4-BE49-F238E27FC236}">
                <a16:creationId xmlns:a16="http://schemas.microsoft.com/office/drawing/2014/main" id="{5F19861F-7C14-3E28-6017-8EA8CC36EBDA}"/>
              </a:ext>
            </a:extLst>
          </p:cNvPr>
          <p:cNvPicPr>
            <a:picLocks noGrp="1" noChangeAspect="1"/>
          </p:cNvPicPr>
          <p:nvPr>
            <p:ph sz="half" idx="2"/>
          </p:nvPr>
        </p:nvPicPr>
        <p:blipFill>
          <a:blip r:embed="rId2"/>
          <a:stretch>
            <a:fillRect/>
          </a:stretch>
        </p:blipFill>
        <p:spPr>
          <a:xfrm rot="16200000">
            <a:off x="2132516" y="3090518"/>
            <a:ext cx="3677423" cy="2747260"/>
          </a:xfrm>
        </p:spPr>
      </p:pic>
      <p:sp>
        <p:nvSpPr>
          <p:cNvPr id="5" name="Text Placeholder 4">
            <a:extLst>
              <a:ext uri="{FF2B5EF4-FFF2-40B4-BE49-F238E27FC236}">
                <a16:creationId xmlns:a16="http://schemas.microsoft.com/office/drawing/2014/main" id="{3A52C8C8-FB32-5229-CD7D-F5CE76906551}"/>
              </a:ext>
            </a:extLst>
          </p:cNvPr>
          <p:cNvSpPr>
            <a:spLocks noGrp="1"/>
          </p:cNvSpPr>
          <p:nvPr>
            <p:ph type="body" sz="quarter" idx="3"/>
          </p:nvPr>
        </p:nvSpPr>
        <p:spPr>
          <a:xfrm>
            <a:off x="6705472" y="1092896"/>
            <a:ext cx="4416552" cy="1574104"/>
          </a:xfrm>
        </p:spPr>
        <p:txBody>
          <a:bodyPr/>
          <a:lstStyle/>
          <a:p>
            <a:r>
              <a:rPr lang="en-US">
                <a:latin typeface="Times New Roman"/>
                <a:ea typeface="Calibri"/>
                <a:cs typeface="Calibri"/>
              </a:rPr>
              <a:t>Jenny Klouse</a:t>
            </a:r>
          </a:p>
          <a:p>
            <a:r>
              <a:rPr lang="en-US">
                <a:latin typeface="Times New Roman"/>
                <a:ea typeface="Calibri"/>
                <a:cs typeface="Calibri"/>
              </a:rPr>
              <a:t>Senior Area Ministry Director &amp; Licensed Chaplain </a:t>
            </a:r>
            <a:r>
              <a:rPr lang="en-US">
                <a:solidFill>
                  <a:schemeClr val="tx1"/>
                </a:solidFill>
                <a:latin typeface="Times New Roman"/>
                <a:ea typeface="Calibri"/>
                <a:cs typeface="Calibri"/>
              </a:rPr>
              <a:t>(</a:t>
            </a:r>
            <a:r>
              <a:rPr lang="en-US">
                <a:solidFill>
                  <a:schemeClr val="tx1"/>
                </a:solidFill>
                <a:ea typeface="+mn-lt"/>
                <a:cs typeface="+mn-lt"/>
              </a:rPr>
              <a:t>jenny.klouse@intervarsity.org)</a:t>
            </a:r>
          </a:p>
        </p:txBody>
      </p:sp>
      <p:pic>
        <p:nvPicPr>
          <p:cNvPr id="9" name="Content Placeholder 8" descr="A person smiling at camera&#10;&#10;Description automatically generated">
            <a:extLst>
              <a:ext uri="{FF2B5EF4-FFF2-40B4-BE49-F238E27FC236}">
                <a16:creationId xmlns:a16="http://schemas.microsoft.com/office/drawing/2014/main" id="{593080F8-94E2-AED1-98A1-4A26E9D37478}"/>
              </a:ext>
            </a:extLst>
          </p:cNvPr>
          <p:cNvPicPr>
            <a:picLocks noGrp="1" noChangeAspect="1"/>
          </p:cNvPicPr>
          <p:nvPr>
            <p:ph sz="quarter" idx="4"/>
          </p:nvPr>
        </p:nvPicPr>
        <p:blipFill>
          <a:blip r:embed="rId3"/>
          <a:stretch>
            <a:fillRect/>
          </a:stretch>
        </p:blipFill>
        <p:spPr>
          <a:xfrm>
            <a:off x="7001164" y="2673263"/>
            <a:ext cx="2963849" cy="3676389"/>
          </a:xfrm>
        </p:spPr>
      </p:pic>
    </p:spTree>
    <p:extLst>
      <p:ext uri="{BB962C8B-B14F-4D97-AF65-F5344CB8AC3E}">
        <p14:creationId xmlns:p14="http://schemas.microsoft.com/office/powerpoint/2010/main" val="413724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4195F-47C8-E613-6E2D-7DD8A22A1241}"/>
              </a:ext>
            </a:extLst>
          </p:cNvPr>
          <p:cNvSpPr>
            <a:spLocks noGrp="1"/>
          </p:cNvSpPr>
          <p:nvPr>
            <p:ph type="title"/>
          </p:nvPr>
        </p:nvSpPr>
        <p:spPr/>
        <p:txBody>
          <a:bodyPr/>
          <a:lstStyle/>
          <a:p>
            <a:pPr algn="ctr"/>
            <a:r>
              <a:rPr lang="en-US">
                <a:ea typeface="Cambria" panose="02040503050406030204"/>
              </a:rPr>
              <a:t>WHY WE ARE HERE...</a:t>
            </a:r>
          </a:p>
        </p:txBody>
      </p:sp>
      <p:pic>
        <p:nvPicPr>
          <p:cNvPr id="3" name="Picture 2" descr="A colorful hands holding each other&#10;&#10;Description automatically generated">
            <a:extLst>
              <a:ext uri="{FF2B5EF4-FFF2-40B4-BE49-F238E27FC236}">
                <a16:creationId xmlns:a16="http://schemas.microsoft.com/office/drawing/2014/main" id="{22A91728-1BAA-DCF4-7F63-222F0CB11363}"/>
              </a:ext>
            </a:extLst>
          </p:cNvPr>
          <p:cNvPicPr>
            <a:picLocks noChangeAspect="1"/>
          </p:cNvPicPr>
          <p:nvPr/>
        </p:nvPicPr>
        <p:blipFill>
          <a:blip r:embed="rId2"/>
          <a:stretch>
            <a:fillRect/>
          </a:stretch>
        </p:blipFill>
        <p:spPr>
          <a:xfrm>
            <a:off x="2149428" y="2093569"/>
            <a:ext cx="3218779" cy="2203928"/>
          </a:xfrm>
          <a:prstGeom prst="rect">
            <a:avLst/>
          </a:prstGeom>
        </p:spPr>
      </p:pic>
      <p:pic>
        <p:nvPicPr>
          <p:cNvPr id="4" name="Picture 3" descr="A circle of multicolored words&#10;&#10;Description automatically generated">
            <a:extLst>
              <a:ext uri="{FF2B5EF4-FFF2-40B4-BE49-F238E27FC236}">
                <a16:creationId xmlns:a16="http://schemas.microsoft.com/office/drawing/2014/main" id="{EBEBFCFD-FCB1-0D70-1235-B072D79E736A}"/>
              </a:ext>
            </a:extLst>
          </p:cNvPr>
          <p:cNvPicPr>
            <a:picLocks noChangeAspect="1"/>
          </p:cNvPicPr>
          <p:nvPr/>
        </p:nvPicPr>
        <p:blipFill>
          <a:blip r:embed="rId3"/>
          <a:stretch>
            <a:fillRect/>
          </a:stretch>
        </p:blipFill>
        <p:spPr>
          <a:xfrm>
            <a:off x="7669021" y="1593208"/>
            <a:ext cx="3210690" cy="3210839"/>
          </a:xfrm>
          <a:prstGeom prst="rect">
            <a:avLst/>
          </a:prstGeom>
        </p:spPr>
      </p:pic>
      <p:sp>
        <p:nvSpPr>
          <p:cNvPr id="5" name="TextBox 4">
            <a:extLst>
              <a:ext uri="{FF2B5EF4-FFF2-40B4-BE49-F238E27FC236}">
                <a16:creationId xmlns:a16="http://schemas.microsoft.com/office/drawing/2014/main" id="{9B5BFB33-8681-2106-7D47-A2DC214BB0F1}"/>
              </a:ext>
            </a:extLst>
          </p:cNvPr>
          <p:cNvSpPr txBox="1"/>
          <p:nvPr/>
        </p:nvSpPr>
        <p:spPr>
          <a:xfrm>
            <a:off x="1813314" y="4407795"/>
            <a:ext cx="415811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Inform all cadets, students, and ship crew about available resources related to diversity and inclusion services such as support networks and resources. We want to encourage everyone to utilize these resources for personal growth, support, and promoting a more inclusive environment on board.</a:t>
            </a:r>
            <a:endParaRPr lang="en-US"/>
          </a:p>
        </p:txBody>
      </p:sp>
      <p:sp>
        <p:nvSpPr>
          <p:cNvPr id="6" name="TextBox 5">
            <a:extLst>
              <a:ext uri="{FF2B5EF4-FFF2-40B4-BE49-F238E27FC236}">
                <a16:creationId xmlns:a16="http://schemas.microsoft.com/office/drawing/2014/main" id="{DD031F10-78CB-6600-58E0-0D15EEB731E4}"/>
              </a:ext>
            </a:extLst>
          </p:cNvPr>
          <p:cNvSpPr txBox="1"/>
          <p:nvPr/>
        </p:nvSpPr>
        <p:spPr>
          <a:xfrm>
            <a:off x="7096589" y="4877011"/>
            <a:ext cx="459616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Calibri"/>
                <a:cs typeface="Calibri"/>
              </a:rPr>
              <a:t>Introduce guidelines and initiatives to ensure that all spaces on the training cruise are inclusive and welcoming to individuals of diverse backgrounds.</a:t>
            </a:r>
          </a:p>
        </p:txBody>
      </p:sp>
    </p:spTree>
    <p:extLst>
      <p:ext uri="{BB962C8B-B14F-4D97-AF65-F5344CB8AC3E}">
        <p14:creationId xmlns:p14="http://schemas.microsoft.com/office/powerpoint/2010/main" val="606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BCBB-F6EF-8E3C-4BA5-E9AF2554FF08}"/>
              </a:ext>
            </a:extLst>
          </p:cNvPr>
          <p:cNvSpPr>
            <a:spLocks noGrp="1"/>
          </p:cNvSpPr>
          <p:nvPr>
            <p:ph type="title"/>
          </p:nvPr>
        </p:nvSpPr>
        <p:spPr>
          <a:xfrm>
            <a:off x="1979612" y="326199"/>
            <a:ext cx="9144001" cy="1274001"/>
          </a:xfrm>
        </p:spPr>
        <p:txBody>
          <a:bodyPr/>
          <a:lstStyle/>
          <a:p>
            <a:r>
              <a:rPr lang="en-US">
                <a:ea typeface="Cambria"/>
              </a:rPr>
              <a:t>Diversity &amp; Inclusion -Friendly Events &amp; Resources</a:t>
            </a:r>
            <a:endParaRPr lang="en-US"/>
          </a:p>
        </p:txBody>
      </p:sp>
      <p:sp>
        <p:nvSpPr>
          <p:cNvPr id="3" name="Content Placeholder 2">
            <a:extLst>
              <a:ext uri="{FF2B5EF4-FFF2-40B4-BE49-F238E27FC236}">
                <a16:creationId xmlns:a16="http://schemas.microsoft.com/office/drawing/2014/main" id="{7125D0ED-5018-05E9-B03B-BEAD0F46E313}"/>
              </a:ext>
            </a:extLst>
          </p:cNvPr>
          <p:cNvSpPr>
            <a:spLocks noGrp="1"/>
          </p:cNvSpPr>
          <p:nvPr>
            <p:ph idx="1"/>
          </p:nvPr>
        </p:nvSpPr>
        <p:spPr/>
        <p:txBody>
          <a:bodyPr vert="horz" lIns="91440" tIns="45720" rIns="91440" bIns="45720" rtlCol="0" anchor="t">
            <a:normAutofit/>
          </a:bodyPr>
          <a:lstStyle/>
          <a:p>
            <a:pPr marL="223520" indent="-223520"/>
            <a:r>
              <a:rPr lang="en-US">
                <a:cs typeface="Calibri"/>
              </a:rPr>
              <a:t>Resources available</a:t>
            </a:r>
          </a:p>
          <a:p>
            <a:pPr lvl="1">
              <a:buFont typeface="Courier New" pitchFamily="34" charset="0"/>
              <a:buChar char="o"/>
            </a:pPr>
            <a:r>
              <a:rPr lang="en-US">
                <a:cs typeface="Calibri"/>
              </a:rPr>
              <a:t>Travel guides and books in the TSGB Library</a:t>
            </a:r>
            <a:endParaRPr lang="en-US">
              <a:ea typeface="Calibri"/>
              <a:cs typeface="Calibri"/>
            </a:endParaRPr>
          </a:p>
          <a:p>
            <a:pPr lvl="1">
              <a:buFont typeface="Courier New" pitchFamily="34" charset="0"/>
              <a:buChar char="o"/>
            </a:pPr>
            <a:r>
              <a:rPr lang="en-US">
                <a:cs typeface="Calibri"/>
              </a:rPr>
              <a:t>Crafts and games in the Library and Pirate's Cove</a:t>
            </a:r>
            <a:endParaRPr lang="en-US">
              <a:ea typeface="Calibri"/>
              <a:cs typeface="Calibri"/>
            </a:endParaRPr>
          </a:p>
          <a:p>
            <a:pPr marL="223520" indent="-223520"/>
            <a:r>
              <a:rPr lang="en-US">
                <a:cs typeface="Calibri"/>
              </a:rPr>
              <a:t>Cultural events related to your destinations </a:t>
            </a:r>
            <a:endParaRPr lang="en-US">
              <a:ea typeface="Calibri"/>
              <a:cs typeface="Calibri"/>
            </a:endParaRPr>
          </a:p>
          <a:p>
            <a:pPr lvl="1">
              <a:buFont typeface="Courier New" pitchFamily="34" charset="0"/>
              <a:buChar char="o"/>
            </a:pPr>
            <a:r>
              <a:rPr lang="en-US">
                <a:cs typeface="Calibri"/>
              </a:rPr>
              <a:t>Customs, language, food, games, movies</a:t>
            </a:r>
            <a:endParaRPr lang="en-US">
              <a:ea typeface="Calibri"/>
              <a:cs typeface="Calibri"/>
            </a:endParaRPr>
          </a:p>
          <a:p>
            <a:pPr marL="223520" indent="-223520"/>
            <a:r>
              <a:rPr lang="en-US">
                <a:cs typeface="Calibri"/>
              </a:rPr>
              <a:t>Inclusive spaces</a:t>
            </a:r>
            <a:endParaRPr lang="en-US">
              <a:ea typeface="Calibri"/>
              <a:cs typeface="Calibri"/>
            </a:endParaRPr>
          </a:p>
          <a:p>
            <a:pPr lvl="1">
              <a:buFont typeface="Courier New" pitchFamily="34" charset="0"/>
              <a:buChar char="o"/>
            </a:pPr>
            <a:r>
              <a:rPr lang="en-US">
                <a:cs typeface="Calibri"/>
              </a:rPr>
              <a:t>"Women's Wellness Hour" Gym - 0600am-0700am (All Gender Identities Welcome)</a:t>
            </a:r>
            <a:endParaRPr lang="en-US">
              <a:ea typeface="Calibri"/>
              <a:cs typeface="Calibri"/>
            </a:endParaRPr>
          </a:p>
          <a:p>
            <a:pPr lvl="1">
              <a:buFont typeface="Courier New" pitchFamily="34" charset="0"/>
              <a:buChar char="o"/>
            </a:pPr>
            <a:r>
              <a:rPr lang="en-US">
                <a:cs typeface="Calibri"/>
              </a:rPr>
              <a:t>Spiritual hour at the Library</a:t>
            </a:r>
            <a:endParaRPr lang="en-US">
              <a:ea typeface="Calibri"/>
              <a:cs typeface="Calibri"/>
            </a:endParaRPr>
          </a:p>
          <a:p>
            <a:pPr lvl="1">
              <a:buFont typeface="Courier New" pitchFamily="34" charset="0"/>
              <a:buChar char="o"/>
            </a:pPr>
            <a:r>
              <a:rPr lang="en-US">
                <a:cs typeface="Calibri"/>
              </a:rPr>
              <a:t>Library as a place to read, connect, craft &amp; relax</a:t>
            </a:r>
            <a:endParaRPr lang="en-US">
              <a:ea typeface="Calibri"/>
              <a:cs typeface="Calibri"/>
            </a:endParaRPr>
          </a:p>
          <a:p>
            <a:pPr lvl="2">
              <a:buFont typeface="Wingdings" pitchFamily="34" charset="0"/>
              <a:buChar char="§"/>
            </a:pPr>
            <a:endParaRPr lang="en-US">
              <a:cs typeface="Calibri"/>
            </a:endParaRPr>
          </a:p>
        </p:txBody>
      </p:sp>
    </p:spTree>
    <p:extLst>
      <p:ext uri="{BB962C8B-B14F-4D97-AF65-F5344CB8AC3E}">
        <p14:creationId xmlns:p14="http://schemas.microsoft.com/office/powerpoint/2010/main" val="103284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3945C-36D9-430A-9349-BE50024F3D3E}"/>
              </a:ext>
            </a:extLst>
          </p:cNvPr>
          <p:cNvSpPr>
            <a:spLocks noGrp="1"/>
          </p:cNvSpPr>
          <p:nvPr>
            <p:ph type="title"/>
          </p:nvPr>
        </p:nvSpPr>
        <p:spPr>
          <a:xfrm>
            <a:off x="1686707" y="381000"/>
            <a:ext cx="9144001" cy="593325"/>
          </a:xfrm>
        </p:spPr>
        <p:txBody>
          <a:bodyPr/>
          <a:lstStyle/>
          <a:p>
            <a:r>
              <a:rPr lang="en-US">
                <a:ea typeface="Cambria"/>
              </a:rPr>
              <a:t>Preparing for Cross-Cultural Experiences</a:t>
            </a:r>
            <a:endParaRPr lang="en-US"/>
          </a:p>
        </p:txBody>
      </p:sp>
      <p:pic>
        <p:nvPicPr>
          <p:cNvPr id="6" name="Content Placeholder 5" descr="A diagram of dissonance&#10;&#10;Description automatically generated">
            <a:extLst>
              <a:ext uri="{FF2B5EF4-FFF2-40B4-BE49-F238E27FC236}">
                <a16:creationId xmlns:a16="http://schemas.microsoft.com/office/drawing/2014/main" id="{D01DB6CB-61D3-3302-992E-CA272391D568}"/>
              </a:ext>
            </a:extLst>
          </p:cNvPr>
          <p:cNvPicPr>
            <a:picLocks noGrp="1" noChangeAspect="1"/>
          </p:cNvPicPr>
          <p:nvPr>
            <p:ph sz="half" idx="2"/>
          </p:nvPr>
        </p:nvPicPr>
        <p:blipFill>
          <a:blip r:embed="rId2"/>
          <a:stretch>
            <a:fillRect/>
          </a:stretch>
        </p:blipFill>
        <p:spPr>
          <a:xfrm>
            <a:off x="1755214" y="1179399"/>
            <a:ext cx="8797729" cy="5305588"/>
          </a:xfrm>
        </p:spPr>
      </p:pic>
    </p:spTree>
    <p:extLst>
      <p:ext uri="{BB962C8B-B14F-4D97-AF65-F5344CB8AC3E}">
        <p14:creationId xmlns:p14="http://schemas.microsoft.com/office/powerpoint/2010/main" val="171335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AB453AB-CC74-25BC-F255-995D4A8EE82A}"/>
              </a:ext>
            </a:extLst>
          </p:cNvPr>
          <p:cNvSpPr>
            <a:spLocks noGrp="1"/>
          </p:cNvSpPr>
          <p:nvPr>
            <p:ph type="title"/>
          </p:nvPr>
        </p:nvSpPr>
        <p:spPr>
          <a:xfrm>
            <a:off x="1979612" y="381000"/>
            <a:ext cx="9144001" cy="1219200"/>
          </a:xfrm>
        </p:spPr>
        <p:txBody>
          <a:bodyPr anchor="b">
            <a:normAutofit/>
          </a:bodyPr>
          <a:lstStyle/>
          <a:p>
            <a:r>
              <a:rPr lang="en-US">
                <a:ea typeface="Cambria"/>
              </a:rPr>
              <a:t>Questions? Comments? Concerns?</a:t>
            </a:r>
          </a:p>
        </p:txBody>
      </p:sp>
      <p:pic>
        <p:nvPicPr>
          <p:cNvPr id="4" name="Content Placeholder 3" descr="A group of people standing under a canopy&#10;&#10;Description automatically generated">
            <a:extLst>
              <a:ext uri="{FF2B5EF4-FFF2-40B4-BE49-F238E27FC236}">
                <a16:creationId xmlns:a16="http://schemas.microsoft.com/office/drawing/2014/main" id="{36283515-AC99-B000-AC58-FAB1F0DC0885}"/>
              </a:ext>
            </a:extLst>
          </p:cNvPr>
          <p:cNvPicPr>
            <a:picLocks noGrp="1" noChangeAspect="1"/>
          </p:cNvPicPr>
          <p:nvPr>
            <p:ph sz="half" idx="1"/>
          </p:nvPr>
        </p:nvPicPr>
        <p:blipFill rotWithShape="1">
          <a:blip r:embed="rId2"/>
          <a:srcRect l="16625" r="16626" b="1"/>
          <a:stretch/>
        </p:blipFill>
        <p:spPr>
          <a:xfrm>
            <a:off x="1979613" y="1828800"/>
            <a:ext cx="4419599" cy="4419600"/>
          </a:xfrm>
          <a:noFill/>
        </p:spPr>
      </p:pic>
      <p:sp>
        <p:nvSpPr>
          <p:cNvPr id="14" name="Content Placeholder 3">
            <a:extLst>
              <a:ext uri="{FF2B5EF4-FFF2-40B4-BE49-F238E27FC236}">
                <a16:creationId xmlns:a16="http://schemas.microsoft.com/office/drawing/2014/main" id="{EE3BFC1F-0D1A-79E4-2412-B2F4BA6F5FDA}"/>
              </a:ext>
            </a:extLst>
          </p:cNvPr>
          <p:cNvSpPr>
            <a:spLocks noGrp="1"/>
          </p:cNvSpPr>
          <p:nvPr>
            <p:ph sz="half" idx="2"/>
          </p:nvPr>
        </p:nvSpPr>
        <p:spPr>
          <a:xfrm>
            <a:off x="6704015" y="1828800"/>
            <a:ext cx="4419600" cy="4419600"/>
          </a:xfrm>
        </p:spPr>
        <p:txBody>
          <a:bodyPr vert="horz" lIns="91440" tIns="45720" rIns="91440" bIns="45720" rtlCol="0" anchor="t">
            <a:normAutofit/>
          </a:bodyPr>
          <a:lstStyle/>
          <a:p>
            <a:pPr marL="0" indent="0">
              <a:buNone/>
            </a:pPr>
            <a:r>
              <a:rPr lang="en-US">
                <a:ea typeface="+mn-lt"/>
                <a:cs typeface="+mn-lt"/>
              </a:rPr>
              <a:t>The DEI Council welcomes and values feedback from all members of the campus community. Please direct any comments or concerns directly to the council via email (</a:t>
            </a:r>
            <a:r>
              <a:rPr lang="en-US" b="1" u="sng">
                <a:ea typeface="+mn-lt"/>
                <a:cs typeface="+mn-lt"/>
                <a:hlinkClick r:id="rId3"/>
              </a:rPr>
              <a:t>DEICouncil@csum.edu</a:t>
            </a:r>
            <a:r>
              <a:rPr lang="en-US">
                <a:ea typeface="+mn-lt"/>
                <a:cs typeface="+mn-lt"/>
              </a:rPr>
              <a:t>) </a:t>
            </a:r>
            <a:endParaRPr lang="en-US" b="1">
              <a:ea typeface="+mn-lt"/>
              <a:cs typeface="+mn-lt"/>
            </a:endParaRPr>
          </a:p>
          <a:p>
            <a:pPr marL="0" indent="0">
              <a:buNone/>
            </a:pPr>
            <a:endParaRPr lang="en-US">
              <a:ea typeface="Calibri"/>
              <a:cs typeface="Calibri"/>
            </a:endParaRPr>
          </a:p>
        </p:txBody>
      </p:sp>
    </p:spTree>
    <p:extLst>
      <p:ext uri="{BB962C8B-B14F-4D97-AF65-F5344CB8AC3E}">
        <p14:creationId xmlns:p14="http://schemas.microsoft.com/office/powerpoint/2010/main" val="8341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A3A12-80AC-84A6-9E9D-F88873D31463}"/>
              </a:ext>
            </a:extLst>
          </p:cNvPr>
          <p:cNvSpPr>
            <a:spLocks noGrp="1"/>
          </p:cNvSpPr>
          <p:nvPr>
            <p:ph sz="half" idx="1"/>
          </p:nvPr>
        </p:nvSpPr>
        <p:spPr>
          <a:xfrm>
            <a:off x="3163608" y="5691888"/>
            <a:ext cx="7107464" cy="695864"/>
          </a:xfrm>
        </p:spPr>
        <p:txBody>
          <a:bodyPr vert="horz" lIns="91440" tIns="45720" rIns="91440" bIns="45720" rtlCol="0" anchor="t">
            <a:noAutofit/>
          </a:bodyPr>
          <a:lstStyle/>
          <a:p>
            <a:pPr marL="0" indent="0" algn="ctr">
              <a:buNone/>
            </a:pPr>
            <a:r>
              <a:rPr lang="en-US" sz="3000" b="1">
                <a:latin typeface="Baskerville Old Face"/>
                <a:ea typeface="Calibri" panose="020F0502020204030204"/>
                <a:cs typeface="Calibri" panose="020F0502020204030204"/>
              </a:rPr>
              <a:t>Malinda Balfour &amp; Matt Donovan</a:t>
            </a:r>
          </a:p>
        </p:txBody>
      </p:sp>
      <p:sp>
        <p:nvSpPr>
          <p:cNvPr id="6" name="Title 1">
            <a:extLst>
              <a:ext uri="{FF2B5EF4-FFF2-40B4-BE49-F238E27FC236}">
                <a16:creationId xmlns:a16="http://schemas.microsoft.com/office/drawing/2014/main" id="{DEF3A9A0-D621-BCF7-2C63-FED98A444964}"/>
              </a:ext>
            </a:extLst>
          </p:cNvPr>
          <p:cNvSpPr txBox="1">
            <a:spLocks/>
          </p:cNvSpPr>
          <p:nvPr/>
        </p:nvSpPr>
        <p:spPr>
          <a:xfrm>
            <a:off x="1228141" y="-856861"/>
            <a:ext cx="10741072" cy="18329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a:ea typeface="Cambria"/>
              </a:rPr>
              <a:t>Your Morale, Welfare, &amp; Recreation (MWR) Officers</a:t>
            </a:r>
          </a:p>
        </p:txBody>
      </p:sp>
      <p:pic>
        <p:nvPicPr>
          <p:cNvPr id="5" name="Picture 4" descr="A person and person standing in front of a large ship&#10;&#10;Description automatically generated">
            <a:extLst>
              <a:ext uri="{FF2B5EF4-FFF2-40B4-BE49-F238E27FC236}">
                <a16:creationId xmlns:a16="http://schemas.microsoft.com/office/drawing/2014/main" id="{AB8571E5-14DE-BB61-FF51-DAE6396A8CC4}"/>
              </a:ext>
            </a:extLst>
          </p:cNvPr>
          <p:cNvPicPr>
            <a:picLocks noChangeAspect="1"/>
          </p:cNvPicPr>
          <p:nvPr/>
        </p:nvPicPr>
        <p:blipFill>
          <a:blip r:embed="rId2"/>
          <a:stretch>
            <a:fillRect/>
          </a:stretch>
        </p:blipFill>
        <p:spPr>
          <a:xfrm>
            <a:off x="4145380" y="1037690"/>
            <a:ext cx="5205116" cy="4531743"/>
          </a:xfrm>
          <a:prstGeom prst="rect">
            <a:avLst/>
          </a:prstGeom>
        </p:spPr>
      </p:pic>
    </p:spTree>
    <p:extLst>
      <p:ext uri="{BB962C8B-B14F-4D97-AF65-F5344CB8AC3E}">
        <p14:creationId xmlns:p14="http://schemas.microsoft.com/office/powerpoint/2010/main" val="606909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97EAF-6EC2-C3BA-59BA-1002D2DC2980}"/>
              </a:ext>
            </a:extLst>
          </p:cNvPr>
          <p:cNvSpPr>
            <a:spLocks noGrp="1"/>
          </p:cNvSpPr>
          <p:nvPr>
            <p:ph type="title"/>
          </p:nvPr>
        </p:nvSpPr>
        <p:spPr>
          <a:xfrm>
            <a:off x="4097669" y="460977"/>
            <a:ext cx="4927867" cy="1299176"/>
          </a:xfrm>
        </p:spPr>
        <p:txBody>
          <a:bodyPr>
            <a:noAutofit/>
          </a:bodyPr>
          <a:lstStyle/>
          <a:p>
            <a:r>
              <a:rPr lang="en-US" sz="9600">
                <a:latin typeface="Bodoni MT Poster Compressed"/>
                <a:ea typeface="Cambria"/>
              </a:rPr>
              <a:t>Pirates Cove</a:t>
            </a:r>
            <a:endParaRPr lang="en-US" sz="9600">
              <a:latin typeface="Bodoni MT Poster Compressed"/>
            </a:endParaRPr>
          </a:p>
        </p:txBody>
      </p:sp>
      <p:pic>
        <p:nvPicPr>
          <p:cNvPr id="5" name="Content Placeholder 4" descr="A group of people sitting in a room watching a video game&#10;&#10;Description automatically generated">
            <a:extLst>
              <a:ext uri="{FF2B5EF4-FFF2-40B4-BE49-F238E27FC236}">
                <a16:creationId xmlns:a16="http://schemas.microsoft.com/office/drawing/2014/main" id="{C3464F02-A6D7-70CE-34F3-C9D6C0167E1A}"/>
              </a:ext>
            </a:extLst>
          </p:cNvPr>
          <p:cNvPicPr>
            <a:picLocks noGrp="1" noChangeAspect="1"/>
          </p:cNvPicPr>
          <p:nvPr>
            <p:ph sz="half" idx="1"/>
          </p:nvPr>
        </p:nvPicPr>
        <p:blipFill>
          <a:blip r:embed="rId2"/>
          <a:stretch>
            <a:fillRect/>
          </a:stretch>
        </p:blipFill>
        <p:spPr>
          <a:xfrm>
            <a:off x="2036505" y="2081171"/>
            <a:ext cx="3573723" cy="4744616"/>
          </a:xfrm>
        </p:spPr>
      </p:pic>
      <p:pic>
        <p:nvPicPr>
          <p:cNvPr id="6" name="Content Placeholder 5" descr="A person and person sitting at a counter&#10;&#10;Description automatically generated">
            <a:extLst>
              <a:ext uri="{FF2B5EF4-FFF2-40B4-BE49-F238E27FC236}">
                <a16:creationId xmlns:a16="http://schemas.microsoft.com/office/drawing/2014/main" id="{2797B063-2C09-7EEB-31CE-CA760BD30DB2}"/>
              </a:ext>
            </a:extLst>
          </p:cNvPr>
          <p:cNvPicPr>
            <a:picLocks noGrp="1" noChangeAspect="1"/>
          </p:cNvPicPr>
          <p:nvPr>
            <p:ph sz="half" idx="2"/>
          </p:nvPr>
        </p:nvPicPr>
        <p:blipFill>
          <a:blip r:embed="rId3"/>
          <a:stretch>
            <a:fillRect/>
          </a:stretch>
        </p:blipFill>
        <p:spPr>
          <a:xfrm>
            <a:off x="5863552" y="2111716"/>
            <a:ext cx="6322203" cy="4744617"/>
          </a:xfrm>
        </p:spPr>
      </p:pic>
      <p:pic>
        <p:nvPicPr>
          <p:cNvPr id="8" name="Picture 7" descr="Hot Pockets Frozen Snacks, Pepperoni Pizza Crispy Crust, 2 Regular  Sandwiches (Frozen) - Walmart.com">
            <a:extLst>
              <a:ext uri="{FF2B5EF4-FFF2-40B4-BE49-F238E27FC236}">
                <a16:creationId xmlns:a16="http://schemas.microsoft.com/office/drawing/2014/main" id="{E3AAAE1D-9EB5-31E6-B197-244A5143DA1B}"/>
              </a:ext>
            </a:extLst>
          </p:cNvPr>
          <p:cNvPicPr>
            <a:picLocks noChangeAspect="1"/>
          </p:cNvPicPr>
          <p:nvPr/>
        </p:nvPicPr>
        <p:blipFill>
          <a:blip r:embed="rId4"/>
          <a:stretch>
            <a:fillRect/>
          </a:stretch>
        </p:blipFill>
        <p:spPr>
          <a:xfrm>
            <a:off x="366806" y="257923"/>
            <a:ext cx="1644208" cy="1643521"/>
          </a:xfrm>
          <a:prstGeom prst="rect">
            <a:avLst/>
          </a:prstGeom>
        </p:spPr>
      </p:pic>
      <p:pic>
        <p:nvPicPr>
          <p:cNvPr id="9" name="Picture 8" descr="M&amp;Ms Peanut Chocolate Candy, 38-Ounce Party Size Bag, Yellow">
            <a:extLst>
              <a:ext uri="{FF2B5EF4-FFF2-40B4-BE49-F238E27FC236}">
                <a16:creationId xmlns:a16="http://schemas.microsoft.com/office/drawing/2014/main" id="{BBDA33F1-3E37-1F22-F470-D7D68294D3AB}"/>
              </a:ext>
            </a:extLst>
          </p:cNvPr>
          <p:cNvPicPr>
            <a:picLocks noChangeAspect="1"/>
          </p:cNvPicPr>
          <p:nvPr/>
        </p:nvPicPr>
        <p:blipFill>
          <a:blip r:embed="rId5"/>
          <a:stretch>
            <a:fillRect/>
          </a:stretch>
        </p:blipFill>
        <p:spPr>
          <a:xfrm>
            <a:off x="-2856" y="2107385"/>
            <a:ext cx="1124685" cy="1123673"/>
          </a:xfrm>
          <a:prstGeom prst="rect">
            <a:avLst/>
          </a:prstGeom>
        </p:spPr>
      </p:pic>
      <p:pic>
        <p:nvPicPr>
          <p:cNvPr id="10" name="Picture 9" descr="Otter Pops 100% Fruit Juice Assorted Fruit Ice Pops, Gluten-Free Freezer Pops 2 oz, 80 Count">
            <a:extLst>
              <a:ext uri="{FF2B5EF4-FFF2-40B4-BE49-F238E27FC236}">
                <a16:creationId xmlns:a16="http://schemas.microsoft.com/office/drawing/2014/main" id="{AB70B121-D883-86AE-ECFA-D00B27F71DC2}"/>
              </a:ext>
            </a:extLst>
          </p:cNvPr>
          <p:cNvPicPr>
            <a:picLocks noChangeAspect="1"/>
          </p:cNvPicPr>
          <p:nvPr/>
        </p:nvPicPr>
        <p:blipFill>
          <a:blip r:embed="rId6"/>
          <a:stretch>
            <a:fillRect/>
          </a:stretch>
        </p:blipFill>
        <p:spPr>
          <a:xfrm>
            <a:off x="2145175" y="147956"/>
            <a:ext cx="1464373" cy="1463574"/>
          </a:xfrm>
          <a:prstGeom prst="rect">
            <a:avLst/>
          </a:prstGeom>
        </p:spPr>
      </p:pic>
      <p:pic>
        <p:nvPicPr>
          <p:cNvPr id="12" name="Picture 11" descr="GATORADE Color Vinyl Decal Sticker Waterproof - Picture 1 of 1">
            <a:extLst>
              <a:ext uri="{FF2B5EF4-FFF2-40B4-BE49-F238E27FC236}">
                <a16:creationId xmlns:a16="http://schemas.microsoft.com/office/drawing/2014/main" id="{4DBA9422-1F1C-B4EE-8B54-51CFE4CE7916}"/>
              </a:ext>
            </a:extLst>
          </p:cNvPr>
          <p:cNvPicPr>
            <a:picLocks noChangeAspect="1"/>
          </p:cNvPicPr>
          <p:nvPr/>
        </p:nvPicPr>
        <p:blipFill>
          <a:blip r:embed="rId7"/>
          <a:stretch>
            <a:fillRect/>
          </a:stretch>
        </p:blipFill>
        <p:spPr>
          <a:xfrm>
            <a:off x="2794580" y="1064045"/>
            <a:ext cx="1534309" cy="1080974"/>
          </a:xfrm>
          <a:prstGeom prst="rect">
            <a:avLst/>
          </a:prstGeom>
        </p:spPr>
      </p:pic>
      <p:pic>
        <p:nvPicPr>
          <p:cNvPr id="14" name="Picture 13" descr="Cheetos Crunchy Flamin Hot - 8.5oz : Target">
            <a:extLst>
              <a:ext uri="{FF2B5EF4-FFF2-40B4-BE49-F238E27FC236}">
                <a16:creationId xmlns:a16="http://schemas.microsoft.com/office/drawing/2014/main" id="{F6C14675-EB7D-0003-5E9C-942667AE1D42}"/>
              </a:ext>
            </a:extLst>
          </p:cNvPr>
          <p:cNvPicPr>
            <a:picLocks noChangeAspect="1"/>
          </p:cNvPicPr>
          <p:nvPr/>
        </p:nvPicPr>
        <p:blipFill>
          <a:blip r:embed="rId8"/>
          <a:stretch>
            <a:fillRect/>
          </a:stretch>
        </p:blipFill>
        <p:spPr>
          <a:xfrm>
            <a:off x="1156082" y="1937434"/>
            <a:ext cx="1034767" cy="1033700"/>
          </a:xfrm>
          <a:prstGeom prst="rect">
            <a:avLst/>
          </a:prstGeom>
        </p:spPr>
      </p:pic>
      <p:pic>
        <p:nvPicPr>
          <p:cNvPr id="15" name="Picture 14" descr="Amazon.com: Lay's Potato Chips, Barbecue, 9.5 Ounce">
            <a:extLst>
              <a:ext uri="{FF2B5EF4-FFF2-40B4-BE49-F238E27FC236}">
                <a16:creationId xmlns:a16="http://schemas.microsoft.com/office/drawing/2014/main" id="{F0D47CB4-ED6E-39C6-BA9C-B4D7F29342FF}"/>
              </a:ext>
            </a:extLst>
          </p:cNvPr>
          <p:cNvPicPr>
            <a:picLocks noChangeAspect="1"/>
          </p:cNvPicPr>
          <p:nvPr/>
        </p:nvPicPr>
        <p:blipFill>
          <a:blip r:embed="rId9"/>
          <a:stretch>
            <a:fillRect/>
          </a:stretch>
        </p:blipFill>
        <p:spPr>
          <a:xfrm>
            <a:off x="-2855" y="3263439"/>
            <a:ext cx="1024776" cy="1510776"/>
          </a:xfrm>
          <a:prstGeom prst="rect">
            <a:avLst/>
          </a:prstGeom>
        </p:spPr>
      </p:pic>
      <p:pic>
        <p:nvPicPr>
          <p:cNvPr id="13" name="Picture 12" descr="Amazon.com : Benotek Landline Phone for Home Retro Amplified Single Line  Corded Desk Telephone with Extra Loud Ringer Land Line House Phone Old  Fashion Telephones for Seniors (Ivory) : Office Products">
            <a:extLst>
              <a:ext uri="{FF2B5EF4-FFF2-40B4-BE49-F238E27FC236}">
                <a16:creationId xmlns:a16="http://schemas.microsoft.com/office/drawing/2014/main" id="{0FE8CB24-36CF-80F6-A310-CC002F448B49}"/>
              </a:ext>
            </a:extLst>
          </p:cNvPr>
          <p:cNvPicPr>
            <a:picLocks noChangeAspect="1"/>
          </p:cNvPicPr>
          <p:nvPr/>
        </p:nvPicPr>
        <p:blipFill>
          <a:blip r:embed="rId10"/>
          <a:stretch>
            <a:fillRect/>
          </a:stretch>
        </p:blipFill>
        <p:spPr>
          <a:xfrm>
            <a:off x="976247" y="3227058"/>
            <a:ext cx="1034768" cy="1033699"/>
          </a:xfrm>
          <a:prstGeom prst="rect">
            <a:avLst/>
          </a:prstGeom>
        </p:spPr>
      </p:pic>
      <p:pic>
        <p:nvPicPr>
          <p:cNvPr id="16" name="Picture 15" descr="A group of snow cones&#10;&#10;Description automatically generated">
            <a:extLst>
              <a:ext uri="{FF2B5EF4-FFF2-40B4-BE49-F238E27FC236}">
                <a16:creationId xmlns:a16="http://schemas.microsoft.com/office/drawing/2014/main" id="{D0827D0A-33C8-0B4E-D101-678B8ABDF6D9}"/>
              </a:ext>
            </a:extLst>
          </p:cNvPr>
          <p:cNvPicPr>
            <a:picLocks noChangeAspect="1"/>
          </p:cNvPicPr>
          <p:nvPr/>
        </p:nvPicPr>
        <p:blipFill>
          <a:blip r:embed="rId11"/>
          <a:stretch>
            <a:fillRect/>
          </a:stretch>
        </p:blipFill>
        <p:spPr>
          <a:xfrm>
            <a:off x="7970870" y="230724"/>
            <a:ext cx="1412348" cy="1667931"/>
          </a:xfrm>
          <a:prstGeom prst="rect">
            <a:avLst/>
          </a:prstGeom>
        </p:spPr>
      </p:pic>
      <p:pic>
        <p:nvPicPr>
          <p:cNvPr id="17" name="Picture 16" descr="Amazon.com: Muscle Milk Pro Series Protein Shake, 4 Flavor Variety, 40g  Protein, 14 Fl Oz (Pack of 12) : Health &amp; Household">
            <a:extLst>
              <a:ext uri="{FF2B5EF4-FFF2-40B4-BE49-F238E27FC236}">
                <a16:creationId xmlns:a16="http://schemas.microsoft.com/office/drawing/2014/main" id="{AD1E6D58-4BD1-36B6-6194-CF45B7432BE3}"/>
              </a:ext>
            </a:extLst>
          </p:cNvPr>
          <p:cNvPicPr>
            <a:picLocks noChangeAspect="1"/>
          </p:cNvPicPr>
          <p:nvPr/>
        </p:nvPicPr>
        <p:blipFill>
          <a:blip r:embed="rId12"/>
          <a:stretch>
            <a:fillRect/>
          </a:stretch>
        </p:blipFill>
        <p:spPr>
          <a:xfrm>
            <a:off x="9628314" y="316582"/>
            <a:ext cx="2413502" cy="1676162"/>
          </a:xfrm>
          <a:prstGeom prst="rect">
            <a:avLst/>
          </a:prstGeom>
        </p:spPr>
      </p:pic>
      <p:pic>
        <p:nvPicPr>
          <p:cNvPr id="18" name="Picture 17" descr="Jack Link's Beef Jerky, Original, 2.85 Oz">
            <a:extLst>
              <a:ext uri="{FF2B5EF4-FFF2-40B4-BE49-F238E27FC236}">
                <a16:creationId xmlns:a16="http://schemas.microsoft.com/office/drawing/2014/main" id="{82B5C826-A006-4D74-F5D2-F94BD88278BE}"/>
              </a:ext>
            </a:extLst>
          </p:cNvPr>
          <p:cNvPicPr>
            <a:picLocks noChangeAspect="1"/>
          </p:cNvPicPr>
          <p:nvPr/>
        </p:nvPicPr>
        <p:blipFill>
          <a:blip r:embed="rId13"/>
          <a:stretch>
            <a:fillRect/>
          </a:stretch>
        </p:blipFill>
        <p:spPr>
          <a:xfrm>
            <a:off x="956265" y="4257520"/>
            <a:ext cx="1054749" cy="1222118"/>
          </a:xfrm>
          <a:prstGeom prst="rect">
            <a:avLst/>
          </a:prstGeom>
        </p:spPr>
      </p:pic>
      <p:pic>
        <p:nvPicPr>
          <p:cNvPr id="19" name="Picture 18" descr="Homemade Kettle Corn Recipe - Little Sunny Kitchen">
            <a:extLst>
              <a:ext uri="{FF2B5EF4-FFF2-40B4-BE49-F238E27FC236}">
                <a16:creationId xmlns:a16="http://schemas.microsoft.com/office/drawing/2014/main" id="{8ADBC5E6-4862-9BD0-3942-2BE0591ACCF1}"/>
              </a:ext>
            </a:extLst>
          </p:cNvPr>
          <p:cNvPicPr>
            <a:picLocks noChangeAspect="1"/>
          </p:cNvPicPr>
          <p:nvPr/>
        </p:nvPicPr>
        <p:blipFill>
          <a:blip r:embed="rId14"/>
          <a:stretch>
            <a:fillRect/>
          </a:stretch>
        </p:blipFill>
        <p:spPr>
          <a:xfrm>
            <a:off x="11117293" y="2211354"/>
            <a:ext cx="1024090" cy="1525556"/>
          </a:xfrm>
          <a:prstGeom prst="rect">
            <a:avLst/>
          </a:prstGeom>
        </p:spPr>
      </p:pic>
      <p:pic>
        <p:nvPicPr>
          <p:cNvPr id="20" name="Picture 19" descr="Nestle Drumstick Sundae Cones Vanilla - 8 ct">
            <a:extLst>
              <a:ext uri="{FF2B5EF4-FFF2-40B4-BE49-F238E27FC236}">
                <a16:creationId xmlns:a16="http://schemas.microsoft.com/office/drawing/2014/main" id="{3B6146BF-E199-292E-9D31-A447B1880014}"/>
              </a:ext>
            </a:extLst>
          </p:cNvPr>
          <p:cNvPicPr>
            <a:picLocks noChangeAspect="1"/>
          </p:cNvPicPr>
          <p:nvPr/>
        </p:nvPicPr>
        <p:blipFill>
          <a:blip r:embed="rId15"/>
          <a:stretch>
            <a:fillRect/>
          </a:stretch>
        </p:blipFill>
        <p:spPr>
          <a:xfrm>
            <a:off x="10827215" y="3786895"/>
            <a:ext cx="1404428" cy="1393594"/>
          </a:xfrm>
          <a:prstGeom prst="rect">
            <a:avLst/>
          </a:prstGeom>
        </p:spPr>
      </p:pic>
      <p:pic>
        <p:nvPicPr>
          <p:cNvPr id="21" name="Picture 20" descr="Red Bull Energy Drink, 8.4 fl oz, Pack of 4 Cans - Walmart.com">
            <a:extLst>
              <a:ext uri="{FF2B5EF4-FFF2-40B4-BE49-F238E27FC236}">
                <a16:creationId xmlns:a16="http://schemas.microsoft.com/office/drawing/2014/main" id="{9C21A452-9982-7470-24B4-D05527195568}"/>
              </a:ext>
            </a:extLst>
          </p:cNvPr>
          <p:cNvPicPr>
            <a:picLocks noChangeAspect="1"/>
          </p:cNvPicPr>
          <p:nvPr/>
        </p:nvPicPr>
        <p:blipFill>
          <a:blip r:embed="rId16"/>
          <a:stretch>
            <a:fillRect/>
          </a:stretch>
        </p:blipFill>
        <p:spPr>
          <a:xfrm>
            <a:off x="10857188" y="5326447"/>
            <a:ext cx="1334492" cy="1303620"/>
          </a:xfrm>
          <a:prstGeom prst="rect">
            <a:avLst/>
          </a:prstGeom>
        </p:spPr>
      </p:pic>
      <p:pic>
        <p:nvPicPr>
          <p:cNvPr id="22" name="Picture 21" descr="A group of different board games&#10;&#10;Description automatically generated">
            <a:extLst>
              <a:ext uri="{FF2B5EF4-FFF2-40B4-BE49-F238E27FC236}">
                <a16:creationId xmlns:a16="http://schemas.microsoft.com/office/drawing/2014/main" id="{932D01A1-8C9D-7F73-B4F8-0DC54283DBE8}"/>
              </a:ext>
            </a:extLst>
          </p:cNvPr>
          <p:cNvPicPr>
            <a:picLocks noChangeAspect="1"/>
          </p:cNvPicPr>
          <p:nvPr/>
        </p:nvPicPr>
        <p:blipFill>
          <a:blip r:embed="rId17"/>
          <a:stretch>
            <a:fillRect/>
          </a:stretch>
        </p:blipFill>
        <p:spPr>
          <a:xfrm>
            <a:off x="-2021" y="5336835"/>
            <a:ext cx="1492676" cy="1522773"/>
          </a:xfrm>
          <a:prstGeom prst="rect">
            <a:avLst/>
          </a:prstGeom>
        </p:spPr>
      </p:pic>
      <p:pic>
        <p:nvPicPr>
          <p:cNvPr id="24" name="Picture 11" descr="A close-up of a fish&#10;&#10;Description automatically generated">
            <a:extLst>
              <a:ext uri="{FF2B5EF4-FFF2-40B4-BE49-F238E27FC236}">
                <a16:creationId xmlns:a16="http://schemas.microsoft.com/office/drawing/2014/main" id="{9226A50B-E342-332B-8A12-4B3EF4924815}"/>
              </a:ext>
            </a:extLst>
          </p:cNvPr>
          <p:cNvPicPr>
            <a:picLocks noChangeAspect="1"/>
          </p:cNvPicPr>
          <p:nvPr/>
        </p:nvPicPr>
        <p:blipFill>
          <a:blip r:embed="rId18"/>
          <a:stretch>
            <a:fillRect/>
          </a:stretch>
        </p:blipFill>
        <p:spPr>
          <a:xfrm>
            <a:off x="4628726" y="1541537"/>
            <a:ext cx="2933771" cy="1232432"/>
          </a:xfrm>
          <a:prstGeom prst="rect">
            <a:avLst/>
          </a:prstGeom>
        </p:spPr>
      </p:pic>
    </p:spTree>
    <p:extLst>
      <p:ext uri="{BB962C8B-B14F-4D97-AF65-F5344CB8AC3E}">
        <p14:creationId xmlns:p14="http://schemas.microsoft.com/office/powerpoint/2010/main" val="395127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1000"/>
                                  </p:stCondLst>
                                  <p:childTnLst>
                                    <p:set>
                                      <p:cBhvr>
                                        <p:cTn id="6" dur="1" fill="hold">
                                          <p:stCondLst>
                                            <p:cond delay="0"/>
                                          </p:stCondLst>
                                        </p:cTn>
                                        <p:tgtEl>
                                          <p:spTgt spid="24"/>
                                        </p:tgtEl>
                                        <p:attrNameLst>
                                          <p:attrName>style.visibility</p:attrName>
                                        </p:attrNameLst>
                                      </p:cBhvr>
                                      <p:to>
                                        <p:strVal val="visible"/>
                                      </p:to>
                                    </p:set>
                                    <p:anim calcmode="lin" valueType="num">
                                      <p:cBhvr>
                                        <p:cTn id="7" dur="2000" fill="hold"/>
                                        <p:tgtEl>
                                          <p:spTgt spid="24"/>
                                        </p:tgtEl>
                                        <p:attrNameLst>
                                          <p:attrName>ppt_w</p:attrName>
                                        </p:attrNameLst>
                                      </p:cBhvr>
                                      <p:tavLst>
                                        <p:tav tm="0">
                                          <p:val>
                                            <p:fltVal val="0"/>
                                          </p:val>
                                        </p:tav>
                                        <p:tav tm="100000">
                                          <p:val>
                                            <p:strVal val="#ppt_w"/>
                                          </p:val>
                                        </p:tav>
                                      </p:tavLst>
                                    </p:anim>
                                    <p:anim calcmode="lin" valueType="num">
                                      <p:cBhvr>
                                        <p:cTn id="8" dur="2000" fill="hold"/>
                                        <p:tgtEl>
                                          <p:spTgt spid="24"/>
                                        </p:tgtEl>
                                        <p:attrNameLst>
                                          <p:attrName>ppt_h</p:attrName>
                                        </p:attrNameLst>
                                      </p:cBhvr>
                                      <p:tavLst>
                                        <p:tav tm="0">
                                          <p:val>
                                            <p:fltVal val="0"/>
                                          </p:val>
                                        </p:tav>
                                        <p:tav tm="100000">
                                          <p:val>
                                            <p:strVal val="#ppt_h"/>
                                          </p:val>
                                        </p:tav>
                                      </p:tavLst>
                                    </p:anim>
                                    <p:anim calcmode="lin" valueType="num">
                                      <p:cBhvr>
                                        <p:cTn id="9" dur="2000" fill="hold"/>
                                        <p:tgtEl>
                                          <p:spTgt spid="24"/>
                                        </p:tgtEl>
                                        <p:attrNameLst>
                                          <p:attrName>style.rotation</p:attrName>
                                        </p:attrNameLst>
                                      </p:cBhvr>
                                      <p:tavLst>
                                        <p:tav tm="0">
                                          <p:val>
                                            <p:fltVal val="90"/>
                                          </p:val>
                                        </p:tav>
                                        <p:tav tm="100000">
                                          <p:val>
                                            <p:fltVal val="0"/>
                                          </p:val>
                                        </p:tav>
                                      </p:tavLst>
                                    </p:anim>
                                    <p:animEffect transition="in" filter="fade">
                                      <p:cBhvr>
                                        <p:cTn id="1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miling at camera&#10;&#10;Description automatically generated">
            <a:extLst>
              <a:ext uri="{FF2B5EF4-FFF2-40B4-BE49-F238E27FC236}">
                <a16:creationId xmlns:a16="http://schemas.microsoft.com/office/drawing/2014/main" id="{9016D973-A66C-2032-956C-E86570ABAEB8}"/>
              </a:ext>
            </a:extLst>
          </p:cNvPr>
          <p:cNvPicPr>
            <a:picLocks noChangeAspect="1"/>
          </p:cNvPicPr>
          <p:nvPr/>
        </p:nvPicPr>
        <p:blipFill>
          <a:blip r:embed="rId2"/>
          <a:stretch>
            <a:fillRect/>
          </a:stretch>
        </p:blipFill>
        <p:spPr>
          <a:xfrm>
            <a:off x="1219476" y="3999"/>
            <a:ext cx="5482973" cy="4114800"/>
          </a:xfrm>
          <a:prstGeom prst="rect">
            <a:avLst/>
          </a:prstGeom>
        </p:spPr>
      </p:pic>
      <p:sp>
        <p:nvSpPr>
          <p:cNvPr id="2" name="Title 1">
            <a:extLst>
              <a:ext uri="{FF2B5EF4-FFF2-40B4-BE49-F238E27FC236}">
                <a16:creationId xmlns:a16="http://schemas.microsoft.com/office/drawing/2014/main" id="{B163945C-36D9-430A-9349-BE50024F3D3E}"/>
              </a:ext>
            </a:extLst>
          </p:cNvPr>
          <p:cNvSpPr>
            <a:spLocks noGrp="1"/>
          </p:cNvSpPr>
          <p:nvPr>
            <p:ph type="title"/>
          </p:nvPr>
        </p:nvSpPr>
        <p:spPr>
          <a:xfrm>
            <a:off x="1220308" y="-278808"/>
            <a:ext cx="5667190" cy="1459130"/>
          </a:xfrm>
        </p:spPr>
        <p:txBody>
          <a:bodyPr/>
          <a:lstStyle/>
          <a:p>
            <a:r>
              <a:rPr lang="en-US" dirty="0">
                <a:ea typeface="Cambria"/>
              </a:rPr>
              <a:t>Moral Welfare &amp; Recreation</a:t>
            </a:r>
          </a:p>
        </p:txBody>
      </p:sp>
      <p:pic>
        <p:nvPicPr>
          <p:cNvPr id="5" name="Content Placeholder 4" descr="Two men holding a white board&#10;&#10;Description automatically generated">
            <a:extLst>
              <a:ext uri="{FF2B5EF4-FFF2-40B4-BE49-F238E27FC236}">
                <a16:creationId xmlns:a16="http://schemas.microsoft.com/office/drawing/2014/main" id="{20FC1321-6333-E2F5-0C20-BE5FC05D9D32}"/>
              </a:ext>
            </a:extLst>
          </p:cNvPr>
          <p:cNvPicPr>
            <a:picLocks noGrp="1" noChangeAspect="1"/>
          </p:cNvPicPr>
          <p:nvPr>
            <p:ph sz="half" idx="1"/>
          </p:nvPr>
        </p:nvPicPr>
        <p:blipFill>
          <a:blip r:embed="rId3"/>
          <a:stretch>
            <a:fillRect/>
          </a:stretch>
        </p:blipFill>
        <p:spPr>
          <a:xfrm>
            <a:off x="6662263" y="1778"/>
            <a:ext cx="2434768" cy="3774899"/>
          </a:xfrm>
        </p:spPr>
      </p:pic>
      <p:pic>
        <p:nvPicPr>
          <p:cNvPr id="6" name="Content Placeholder 5" descr="A group of people sitting at tables&#10;&#10;Description automatically generated">
            <a:extLst>
              <a:ext uri="{FF2B5EF4-FFF2-40B4-BE49-F238E27FC236}">
                <a16:creationId xmlns:a16="http://schemas.microsoft.com/office/drawing/2014/main" id="{E9BA5150-CE7D-3B1A-72E2-F715C553D423}"/>
              </a:ext>
            </a:extLst>
          </p:cNvPr>
          <p:cNvPicPr>
            <a:picLocks noGrp="1" noChangeAspect="1"/>
          </p:cNvPicPr>
          <p:nvPr>
            <p:ph sz="half" idx="2"/>
          </p:nvPr>
        </p:nvPicPr>
        <p:blipFill>
          <a:blip r:embed="rId4"/>
          <a:stretch>
            <a:fillRect/>
          </a:stretch>
        </p:blipFill>
        <p:spPr>
          <a:xfrm>
            <a:off x="9100584" y="-337568"/>
            <a:ext cx="3084172" cy="4114800"/>
          </a:xfrm>
        </p:spPr>
      </p:pic>
      <p:pic>
        <p:nvPicPr>
          <p:cNvPr id="8" name="Picture 7" descr="A group of people posing for a photo&#10;&#10;Description automatically generated">
            <a:extLst>
              <a:ext uri="{FF2B5EF4-FFF2-40B4-BE49-F238E27FC236}">
                <a16:creationId xmlns:a16="http://schemas.microsoft.com/office/drawing/2014/main" id="{6D4E784D-5A85-8AD4-3E17-3C60032DE09C}"/>
              </a:ext>
            </a:extLst>
          </p:cNvPr>
          <p:cNvPicPr>
            <a:picLocks noChangeAspect="1"/>
          </p:cNvPicPr>
          <p:nvPr/>
        </p:nvPicPr>
        <p:blipFill>
          <a:blip r:embed="rId5"/>
          <a:stretch>
            <a:fillRect/>
          </a:stretch>
        </p:blipFill>
        <p:spPr>
          <a:xfrm>
            <a:off x="8092619" y="3782341"/>
            <a:ext cx="4094247" cy="3075104"/>
          </a:xfrm>
          <a:prstGeom prst="rect">
            <a:avLst/>
          </a:prstGeom>
        </p:spPr>
      </p:pic>
      <p:pic>
        <p:nvPicPr>
          <p:cNvPr id="10" name="Picture 9" descr="A group of people standing in a room&#10;&#10;Description automatically generated">
            <a:extLst>
              <a:ext uri="{FF2B5EF4-FFF2-40B4-BE49-F238E27FC236}">
                <a16:creationId xmlns:a16="http://schemas.microsoft.com/office/drawing/2014/main" id="{CC746F3A-FB23-0220-500E-3BD40BEED1CF}"/>
              </a:ext>
            </a:extLst>
          </p:cNvPr>
          <p:cNvPicPr>
            <a:picLocks noChangeAspect="1"/>
          </p:cNvPicPr>
          <p:nvPr/>
        </p:nvPicPr>
        <p:blipFill>
          <a:blip r:embed="rId6"/>
          <a:stretch>
            <a:fillRect/>
          </a:stretch>
        </p:blipFill>
        <p:spPr>
          <a:xfrm>
            <a:off x="1327797" y="3630941"/>
            <a:ext cx="4294064" cy="3225060"/>
          </a:xfrm>
          <a:prstGeom prst="rect">
            <a:avLst/>
          </a:prstGeom>
        </p:spPr>
      </p:pic>
      <p:pic>
        <p:nvPicPr>
          <p:cNvPr id="11" name="Picture 10" descr="A group of people in a room&#10;&#10;Description automatically generated">
            <a:extLst>
              <a:ext uri="{FF2B5EF4-FFF2-40B4-BE49-F238E27FC236}">
                <a16:creationId xmlns:a16="http://schemas.microsoft.com/office/drawing/2014/main" id="{8AAB2696-C329-D43E-7AB3-B55759FA2316}"/>
              </a:ext>
            </a:extLst>
          </p:cNvPr>
          <p:cNvPicPr>
            <a:picLocks noChangeAspect="1"/>
          </p:cNvPicPr>
          <p:nvPr/>
        </p:nvPicPr>
        <p:blipFill>
          <a:blip r:embed="rId7"/>
          <a:stretch>
            <a:fillRect/>
          </a:stretch>
        </p:blipFill>
        <p:spPr>
          <a:xfrm>
            <a:off x="5544431" y="3500979"/>
            <a:ext cx="2544667" cy="3395010"/>
          </a:xfrm>
          <a:prstGeom prst="rect">
            <a:avLst/>
          </a:prstGeom>
        </p:spPr>
      </p:pic>
    </p:spTree>
    <p:extLst>
      <p:ext uri="{BB962C8B-B14F-4D97-AF65-F5344CB8AC3E}">
        <p14:creationId xmlns:p14="http://schemas.microsoft.com/office/powerpoint/2010/main" val="864015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979612" y="381000"/>
            <a:ext cx="9144001" cy="899556"/>
          </a:xfrm>
        </p:spPr>
        <p:txBody>
          <a:bodyPr/>
          <a:lstStyle/>
          <a:p>
            <a:r>
              <a:rPr lang="en-US"/>
              <a:t>TSGB Cruise 2024 Training Session 3/28/24</a:t>
            </a:r>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lnSpcReduction="10000"/>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vert="horz" lIns="91440" tIns="45720" rIns="91440" bIns="45720" rtlCol="0" anchor="t">
            <a:normAutofit lnSpcReduction="10000"/>
          </a:bodyPr>
          <a:lstStyle/>
          <a:p>
            <a:pPr marL="223520" indent="-223520"/>
            <a:r>
              <a:rPr lang="en-US" sz="2100" dirty="0"/>
              <a:t>Cruise Schedule/Important Dates</a:t>
            </a:r>
            <a:endParaRPr lang="en-US" sz="2100" dirty="0">
              <a:cs typeface="Calibri"/>
            </a:endParaRPr>
          </a:p>
          <a:p>
            <a:pPr marL="223520" indent="-223520"/>
            <a:r>
              <a:rPr lang="en-US" sz="2100" dirty="0"/>
              <a:t>Uniform &amp; Grooming Standards</a:t>
            </a:r>
            <a:endParaRPr lang="en-US" sz="2100" dirty="0">
              <a:cs typeface="Calibri"/>
            </a:endParaRPr>
          </a:p>
          <a:p>
            <a:pPr marL="223520" indent="-223520"/>
            <a:r>
              <a:rPr lang="en-US" sz="2100" dirty="0">
                <a:cs typeface="Calibri"/>
              </a:rPr>
              <a:t>Professional Conduct</a:t>
            </a:r>
            <a:endParaRPr lang="en-US" sz="2100" dirty="0"/>
          </a:p>
          <a:p>
            <a:pPr marL="223520" indent="-223520"/>
            <a:r>
              <a:rPr lang="en-US" sz="2100" dirty="0"/>
              <a:t>TSGB Policies</a:t>
            </a:r>
            <a:endParaRPr lang="en-US" sz="2100" dirty="0">
              <a:cs typeface="Calibri"/>
            </a:endParaRPr>
          </a:p>
          <a:p>
            <a:pPr marL="223520" indent="-223520"/>
            <a:r>
              <a:rPr lang="en-US" sz="2100" dirty="0">
                <a:ea typeface="+mn-lt"/>
                <a:cs typeface="+mn-lt"/>
              </a:rPr>
              <a:t>Shipboard Safety &amp; Drills</a:t>
            </a:r>
            <a:endParaRPr lang="en-US" sz="2100"/>
          </a:p>
          <a:p>
            <a:pPr marL="223520" indent="-223520"/>
            <a:r>
              <a:rPr lang="en-US" sz="2100" dirty="0"/>
              <a:t>Cruise Services</a:t>
            </a:r>
            <a:endParaRPr lang="en-US" sz="2100" dirty="0">
              <a:cs typeface="Calibri"/>
            </a:endParaRPr>
          </a:p>
          <a:p>
            <a:pPr marL="223520" indent="-223520"/>
            <a:r>
              <a:rPr lang="en-US" sz="2100" dirty="0">
                <a:cs typeface="Calibri"/>
              </a:rPr>
              <a:t>Diversity, Equity &amp; Inclusion Onboard</a:t>
            </a:r>
          </a:p>
          <a:p>
            <a:pPr marL="223520" indent="-223520"/>
            <a:r>
              <a:rPr lang="en-US" sz="2100" dirty="0"/>
              <a:t>Divisions, Academic rotations, berthing assignments</a:t>
            </a:r>
            <a:endParaRPr lang="en-US" sz="2100" dirty="0">
              <a:cs typeface="Calibri"/>
            </a:endParaRPr>
          </a:p>
          <a:p>
            <a:pPr marL="223520" indent="-223520"/>
            <a:r>
              <a:rPr lang="en-US" sz="2100" dirty="0"/>
              <a:t>Cruise Handbook/Packing List to Come</a:t>
            </a:r>
            <a:endParaRPr lang="en-US" sz="2100">
              <a:cs typeface="Calibri"/>
            </a:endParaRPr>
          </a:p>
          <a:p>
            <a:pPr marL="223520" indent="-223520"/>
            <a:r>
              <a:rPr lang="en-US" sz="2100" dirty="0"/>
              <a:t>Required Documents Due: May 3rd, 2024</a:t>
            </a:r>
            <a:endParaRPr lang="en-US" sz="2100" baseline="30000" dirty="0">
              <a:ea typeface="Calibri"/>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559" y="1828800"/>
            <a:ext cx="5219597" cy="3856846"/>
          </a:xfrm>
          <a:prstGeom prst="rect">
            <a:avLst/>
          </a:prstGeom>
        </p:spPr>
      </p:pic>
    </p:spTree>
    <p:extLst>
      <p:ext uri="{BB962C8B-B14F-4D97-AF65-F5344CB8AC3E}">
        <p14:creationId xmlns:p14="http://schemas.microsoft.com/office/powerpoint/2010/main" val="287186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3BAA7-5827-F0AC-D3F3-53FCC4A02424}"/>
              </a:ext>
            </a:extLst>
          </p:cNvPr>
          <p:cNvSpPr>
            <a:spLocks noGrp="1"/>
          </p:cNvSpPr>
          <p:nvPr>
            <p:ph type="title"/>
          </p:nvPr>
        </p:nvSpPr>
        <p:spPr/>
        <p:txBody>
          <a:bodyPr/>
          <a:lstStyle/>
          <a:p>
            <a:endParaRPr lang="en-US"/>
          </a:p>
        </p:txBody>
      </p:sp>
      <p:pic>
        <p:nvPicPr>
          <p:cNvPr id="5" name="Content Placeholder 4" descr="A white and black sign with black and white notes&#10;&#10;Description automatically generated">
            <a:extLst>
              <a:ext uri="{FF2B5EF4-FFF2-40B4-BE49-F238E27FC236}">
                <a16:creationId xmlns:a16="http://schemas.microsoft.com/office/drawing/2014/main" id="{D9805EAE-BD74-D846-AE89-EFF4A7A1A64B}"/>
              </a:ext>
            </a:extLst>
          </p:cNvPr>
          <p:cNvPicPr>
            <a:picLocks noGrp="1" noChangeAspect="1"/>
          </p:cNvPicPr>
          <p:nvPr>
            <p:ph sz="half" idx="1"/>
          </p:nvPr>
        </p:nvPicPr>
        <p:blipFill>
          <a:blip r:embed="rId2"/>
          <a:stretch>
            <a:fillRect/>
          </a:stretch>
        </p:blipFill>
        <p:spPr>
          <a:xfrm>
            <a:off x="-55997" y="5929"/>
            <a:ext cx="3107760" cy="3079633"/>
          </a:xfrm>
        </p:spPr>
      </p:pic>
      <p:pic>
        <p:nvPicPr>
          <p:cNvPr id="6" name="Content Placeholder 5" descr="A pink circle with black text&#10;&#10;Description automatically generated">
            <a:extLst>
              <a:ext uri="{FF2B5EF4-FFF2-40B4-BE49-F238E27FC236}">
                <a16:creationId xmlns:a16="http://schemas.microsoft.com/office/drawing/2014/main" id="{EB8B9D3C-4D6B-0B29-87B7-503656AD2B42}"/>
              </a:ext>
            </a:extLst>
          </p:cNvPr>
          <p:cNvPicPr>
            <a:picLocks noGrp="1" noChangeAspect="1"/>
          </p:cNvPicPr>
          <p:nvPr>
            <p:ph sz="half" idx="2"/>
          </p:nvPr>
        </p:nvPicPr>
        <p:blipFill>
          <a:blip r:embed="rId3"/>
          <a:stretch>
            <a:fillRect/>
          </a:stretch>
        </p:blipFill>
        <p:spPr>
          <a:xfrm>
            <a:off x="2915851" y="-23275"/>
            <a:ext cx="3275599" cy="3165896"/>
          </a:xfrm>
        </p:spPr>
      </p:pic>
      <p:pic>
        <p:nvPicPr>
          <p:cNvPr id="7" name="Picture 6" descr="A white and black sign with black text&#10;&#10;Description automatically generated">
            <a:extLst>
              <a:ext uri="{FF2B5EF4-FFF2-40B4-BE49-F238E27FC236}">
                <a16:creationId xmlns:a16="http://schemas.microsoft.com/office/drawing/2014/main" id="{382D8446-AE06-1C56-7D41-1CBE7125FE76}"/>
              </a:ext>
            </a:extLst>
          </p:cNvPr>
          <p:cNvPicPr>
            <a:picLocks noChangeAspect="1"/>
          </p:cNvPicPr>
          <p:nvPr/>
        </p:nvPicPr>
        <p:blipFill>
          <a:blip r:embed="rId4"/>
          <a:stretch>
            <a:fillRect/>
          </a:stretch>
        </p:blipFill>
        <p:spPr>
          <a:xfrm>
            <a:off x="6024161" y="-13901"/>
            <a:ext cx="3222565" cy="3252159"/>
          </a:xfrm>
          <a:prstGeom prst="rect">
            <a:avLst/>
          </a:prstGeom>
        </p:spPr>
      </p:pic>
      <p:pic>
        <p:nvPicPr>
          <p:cNvPr id="8" name="Picture 7" descr="A black text and palm trees&#10;&#10;Description automatically generated">
            <a:extLst>
              <a:ext uri="{FF2B5EF4-FFF2-40B4-BE49-F238E27FC236}">
                <a16:creationId xmlns:a16="http://schemas.microsoft.com/office/drawing/2014/main" id="{B858283E-40C0-E27B-03D5-160352E26658}"/>
              </a:ext>
            </a:extLst>
          </p:cNvPr>
          <p:cNvPicPr>
            <a:picLocks noChangeAspect="1"/>
          </p:cNvPicPr>
          <p:nvPr/>
        </p:nvPicPr>
        <p:blipFill>
          <a:blip r:embed="rId5"/>
          <a:stretch>
            <a:fillRect/>
          </a:stretch>
        </p:blipFill>
        <p:spPr>
          <a:xfrm>
            <a:off x="9226492" y="-27232"/>
            <a:ext cx="2782732" cy="3237781"/>
          </a:xfrm>
          <a:prstGeom prst="rect">
            <a:avLst/>
          </a:prstGeom>
        </p:spPr>
      </p:pic>
      <p:pic>
        <p:nvPicPr>
          <p:cNvPr id="9" name="Picture 8" descr="A blue and white card with text&#10;&#10;Description automatically generated">
            <a:extLst>
              <a:ext uri="{FF2B5EF4-FFF2-40B4-BE49-F238E27FC236}">
                <a16:creationId xmlns:a16="http://schemas.microsoft.com/office/drawing/2014/main" id="{BFB28E76-80EB-38DF-1CCD-903EF802CDE1}"/>
              </a:ext>
            </a:extLst>
          </p:cNvPr>
          <p:cNvPicPr>
            <a:picLocks noChangeAspect="1"/>
          </p:cNvPicPr>
          <p:nvPr/>
        </p:nvPicPr>
        <p:blipFill>
          <a:blip r:embed="rId6"/>
          <a:stretch>
            <a:fillRect/>
          </a:stretch>
        </p:blipFill>
        <p:spPr>
          <a:xfrm>
            <a:off x="-2809" y="2965114"/>
            <a:ext cx="2910512" cy="3870385"/>
          </a:xfrm>
          <a:prstGeom prst="rect">
            <a:avLst/>
          </a:prstGeom>
        </p:spPr>
      </p:pic>
      <p:pic>
        <p:nvPicPr>
          <p:cNvPr id="10" name="Picture 9" descr="A group of people holding musical instruments&#10;&#10;Description automatically generated">
            <a:extLst>
              <a:ext uri="{FF2B5EF4-FFF2-40B4-BE49-F238E27FC236}">
                <a16:creationId xmlns:a16="http://schemas.microsoft.com/office/drawing/2014/main" id="{92B5E455-ECE4-2FED-E04D-4A4380A1D88F}"/>
              </a:ext>
            </a:extLst>
          </p:cNvPr>
          <p:cNvPicPr>
            <a:picLocks noChangeAspect="1"/>
          </p:cNvPicPr>
          <p:nvPr/>
        </p:nvPicPr>
        <p:blipFill>
          <a:blip r:embed="rId7"/>
          <a:stretch>
            <a:fillRect/>
          </a:stretch>
        </p:blipFill>
        <p:spPr>
          <a:xfrm>
            <a:off x="2909084" y="3034288"/>
            <a:ext cx="3208191" cy="3798498"/>
          </a:xfrm>
          <a:prstGeom prst="rect">
            <a:avLst/>
          </a:prstGeom>
        </p:spPr>
      </p:pic>
      <p:pic>
        <p:nvPicPr>
          <p:cNvPr id="11" name="Picture 10" descr="A rope tied around a post&#10;&#10;Description automatically generated">
            <a:extLst>
              <a:ext uri="{FF2B5EF4-FFF2-40B4-BE49-F238E27FC236}">
                <a16:creationId xmlns:a16="http://schemas.microsoft.com/office/drawing/2014/main" id="{4D7580FE-949F-0504-B580-EAFB9DB96CEB}"/>
              </a:ext>
            </a:extLst>
          </p:cNvPr>
          <p:cNvPicPr>
            <a:picLocks noChangeAspect="1"/>
          </p:cNvPicPr>
          <p:nvPr/>
        </p:nvPicPr>
        <p:blipFill>
          <a:blip r:embed="rId8"/>
          <a:stretch>
            <a:fillRect/>
          </a:stretch>
        </p:blipFill>
        <p:spPr>
          <a:xfrm>
            <a:off x="6024160" y="3068147"/>
            <a:ext cx="3222566" cy="3784121"/>
          </a:xfrm>
          <a:prstGeom prst="rect">
            <a:avLst/>
          </a:prstGeom>
        </p:spPr>
      </p:pic>
      <p:pic>
        <p:nvPicPr>
          <p:cNvPr id="12" name="Picture 11" descr="A bingo card with numbers and balls&#10;&#10;Description automatically generated">
            <a:extLst>
              <a:ext uri="{FF2B5EF4-FFF2-40B4-BE49-F238E27FC236}">
                <a16:creationId xmlns:a16="http://schemas.microsoft.com/office/drawing/2014/main" id="{6E654840-51C7-C8CB-F5B7-49F0BD6DC4BA}"/>
              </a:ext>
            </a:extLst>
          </p:cNvPr>
          <p:cNvPicPr>
            <a:picLocks noChangeAspect="1"/>
          </p:cNvPicPr>
          <p:nvPr/>
        </p:nvPicPr>
        <p:blipFill>
          <a:blip r:embed="rId9"/>
          <a:stretch>
            <a:fillRect/>
          </a:stretch>
        </p:blipFill>
        <p:spPr>
          <a:xfrm>
            <a:off x="9222656" y="3183166"/>
            <a:ext cx="2790703" cy="3669103"/>
          </a:xfrm>
          <a:prstGeom prst="rect">
            <a:avLst/>
          </a:prstGeom>
        </p:spPr>
      </p:pic>
    </p:spTree>
    <p:extLst>
      <p:ext uri="{BB962C8B-B14F-4D97-AF65-F5344CB8AC3E}">
        <p14:creationId xmlns:p14="http://schemas.microsoft.com/office/powerpoint/2010/main" val="404354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AFC2296-5B6C-B6C5-2F8D-565E0D9BFAD3}"/>
              </a:ext>
            </a:extLst>
          </p:cNvPr>
          <p:cNvSpPr>
            <a:spLocks noGrp="1"/>
          </p:cNvSpPr>
          <p:nvPr>
            <p:ph type="title"/>
          </p:nvPr>
        </p:nvSpPr>
        <p:spPr>
          <a:xfrm>
            <a:off x="1406054" y="339663"/>
            <a:ext cx="9747693" cy="701616"/>
          </a:xfrm>
        </p:spPr>
        <p:txBody>
          <a:bodyPr/>
          <a:lstStyle/>
          <a:p>
            <a:r>
              <a:rPr lang="en-US">
                <a:ea typeface="Cambria"/>
              </a:rPr>
              <a:t>Let Us Know! Ideas for Pirate's Cove &amp; MWR</a:t>
            </a:r>
            <a:endParaRPr lang="en-US"/>
          </a:p>
        </p:txBody>
      </p:sp>
      <p:pic>
        <p:nvPicPr>
          <p:cNvPr id="5" name="Content Placeholder 4" descr="A qr code on a white background&#10;&#10;Description automatically generated">
            <a:extLst>
              <a:ext uri="{FF2B5EF4-FFF2-40B4-BE49-F238E27FC236}">
                <a16:creationId xmlns:a16="http://schemas.microsoft.com/office/drawing/2014/main" id="{A51D9B9E-0ACA-3378-15F8-3A1478369593}"/>
              </a:ext>
            </a:extLst>
          </p:cNvPr>
          <p:cNvPicPr>
            <a:picLocks noGrp="1" noChangeAspect="1"/>
          </p:cNvPicPr>
          <p:nvPr>
            <p:ph sz="half" idx="2"/>
          </p:nvPr>
        </p:nvPicPr>
        <p:blipFill>
          <a:blip r:embed="rId2"/>
          <a:stretch>
            <a:fillRect/>
          </a:stretch>
        </p:blipFill>
        <p:spPr>
          <a:xfrm>
            <a:off x="4263228" y="1194252"/>
            <a:ext cx="4244572" cy="5239110"/>
          </a:xfrm>
          <a:noFill/>
        </p:spPr>
      </p:pic>
    </p:spTree>
    <p:extLst>
      <p:ext uri="{BB962C8B-B14F-4D97-AF65-F5344CB8AC3E}">
        <p14:creationId xmlns:p14="http://schemas.microsoft.com/office/powerpoint/2010/main" val="152813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oster with text and images&#10;&#10;Description automatically generated">
            <a:extLst>
              <a:ext uri="{FF2B5EF4-FFF2-40B4-BE49-F238E27FC236}">
                <a16:creationId xmlns:a16="http://schemas.microsoft.com/office/drawing/2014/main" id="{486D0F20-BD0E-562B-68D8-5291C010AE5A}"/>
              </a:ext>
            </a:extLst>
          </p:cNvPr>
          <p:cNvPicPr>
            <a:picLocks noGrp="1" noChangeAspect="1"/>
          </p:cNvPicPr>
          <p:nvPr>
            <p:ph idx="1"/>
          </p:nvPr>
        </p:nvPicPr>
        <p:blipFill>
          <a:blip r:embed="rId2"/>
          <a:stretch>
            <a:fillRect/>
          </a:stretch>
        </p:blipFill>
        <p:spPr>
          <a:xfrm rot="-300000">
            <a:off x="6654125" y="191306"/>
            <a:ext cx="4986156" cy="6457079"/>
          </a:xfrm>
          <a:noFill/>
        </p:spPr>
      </p:pic>
      <p:sp>
        <p:nvSpPr>
          <p:cNvPr id="16" name="Text Placeholder 3">
            <a:extLst>
              <a:ext uri="{FF2B5EF4-FFF2-40B4-BE49-F238E27FC236}">
                <a16:creationId xmlns:a16="http://schemas.microsoft.com/office/drawing/2014/main" id="{492F4FD5-D75C-728A-12B4-1436584FF263}"/>
              </a:ext>
            </a:extLst>
          </p:cNvPr>
          <p:cNvSpPr>
            <a:spLocks noGrp="1"/>
          </p:cNvSpPr>
          <p:nvPr>
            <p:ph type="body" sz="half" idx="2"/>
          </p:nvPr>
        </p:nvSpPr>
        <p:spPr>
          <a:xfrm>
            <a:off x="1202331" y="2459208"/>
            <a:ext cx="5698653" cy="2602002"/>
          </a:xfrm>
        </p:spPr>
        <p:txBody>
          <a:bodyPr vert="horz" lIns="91440" tIns="45720" rIns="91440" bIns="45720" rtlCol="0" anchor="t">
            <a:noAutofit/>
          </a:bodyPr>
          <a:lstStyle/>
          <a:p>
            <a:r>
              <a:rPr lang="en-US" sz="3800" b="1">
                <a:latin typeface="Times New Roman"/>
                <a:ea typeface="Calibri"/>
                <a:cs typeface="Times New Roman"/>
              </a:rPr>
              <a:t>Position can be found on</a:t>
            </a:r>
          </a:p>
          <a:p>
            <a:r>
              <a:rPr lang="en-US" sz="3800" b="1">
                <a:latin typeface="Times New Roman"/>
                <a:ea typeface="Calibri"/>
                <a:cs typeface="Times New Roman"/>
              </a:rPr>
              <a:t> CSUM HR webpage!</a:t>
            </a:r>
            <a:endParaRPr lang="en-US" sz="3800" b="1">
              <a:latin typeface="Times New Roman"/>
              <a:cs typeface="Times New Roman"/>
            </a:endParaRPr>
          </a:p>
        </p:txBody>
      </p:sp>
    </p:spTree>
    <p:extLst>
      <p:ext uri="{BB962C8B-B14F-4D97-AF65-F5344CB8AC3E}">
        <p14:creationId xmlns:p14="http://schemas.microsoft.com/office/powerpoint/2010/main" val="355287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lstStyle/>
          <a:p>
            <a:pPr algn="ctr"/>
            <a:r>
              <a:rPr lang="en-US">
                <a:ea typeface="Cambria"/>
              </a:rPr>
              <a:t>2024  TSGB Cruise Handbook</a:t>
            </a:r>
            <a:endParaRPr lang="en-US"/>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559" y="1828800"/>
            <a:ext cx="5219597" cy="3856846"/>
          </a:xfrm>
          <a:prstGeom prst="rect">
            <a:avLst/>
          </a:prstGeom>
        </p:spPr>
      </p:pic>
      <p:sp>
        <p:nvSpPr>
          <p:cNvPr id="5" name="Content Placeholder 7">
            <a:extLst>
              <a:ext uri="{FF2B5EF4-FFF2-40B4-BE49-F238E27FC236}">
                <a16:creationId xmlns:a16="http://schemas.microsoft.com/office/drawing/2014/main" id="{1E5D4CD4-2496-141A-924E-351FA4B54167}"/>
              </a:ext>
            </a:extLst>
          </p:cNvPr>
          <p:cNvSpPr txBox="1">
            <a:spLocks/>
          </p:cNvSpPr>
          <p:nvPr/>
        </p:nvSpPr>
        <p:spPr>
          <a:xfrm>
            <a:off x="1351807" y="1456707"/>
            <a:ext cx="5245759" cy="5172693"/>
          </a:xfrm>
          <a:prstGeom prst="rect">
            <a:avLst/>
          </a:prstGeom>
        </p:spPr>
        <p:txBody>
          <a:bodyPr vert="horz" lIns="91440" tIns="45720" rIns="91440" bIns="45720" rtlCol="0" anchor="t">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12700" indent="0">
              <a:lnSpc>
                <a:spcPts val="1175"/>
              </a:lnSpc>
              <a:spcBef>
                <a:spcPts val="0"/>
              </a:spcBef>
              <a:buNone/>
            </a:pPr>
            <a:r>
              <a:rPr lang="en-US" sz="1600">
                <a:latin typeface="Times New Roman"/>
                <a:cs typeface="Times New Roman"/>
              </a:rPr>
              <a:t>.</a:t>
            </a:r>
            <a:endParaRPr lang="en-US">
              <a:cs typeface="Calibri"/>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sp>
        <p:nvSpPr>
          <p:cNvPr id="4" name="TextBox 3">
            <a:extLst>
              <a:ext uri="{FF2B5EF4-FFF2-40B4-BE49-F238E27FC236}">
                <a16:creationId xmlns:a16="http://schemas.microsoft.com/office/drawing/2014/main" id="{6067A33D-9C8A-ACEE-F12A-23EDE5FC3CBA}"/>
              </a:ext>
            </a:extLst>
          </p:cNvPr>
          <p:cNvSpPr txBox="1"/>
          <p:nvPr/>
        </p:nvSpPr>
        <p:spPr>
          <a:xfrm>
            <a:off x="1828337" y="1462171"/>
            <a:ext cx="5857133" cy="5477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endParaRPr lang="en-US" sz="2200">
              <a:cs typeface="Calibri"/>
            </a:endParaRPr>
          </a:p>
        </p:txBody>
      </p:sp>
      <p:sp>
        <p:nvSpPr>
          <p:cNvPr id="7" name="TextBox 6">
            <a:extLst>
              <a:ext uri="{FF2B5EF4-FFF2-40B4-BE49-F238E27FC236}">
                <a16:creationId xmlns:a16="http://schemas.microsoft.com/office/drawing/2014/main" id="{E8222EAE-CF72-4D7C-D77D-F0EFF5161CAB}"/>
              </a:ext>
            </a:extLst>
          </p:cNvPr>
          <p:cNvSpPr txBox="1"/>
          <p:nvPr/>
        </p:nvSpPr>
        <p:spPr>
          <a:xfrm>
            <a:off x="1350068" y="1006965"/>
            <a:ext cx="5359406" cy="71860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a:cs typeface="Calibri"/>
              </a:rPr>
              <a:t>Be on the Lookout for the </a:t>
            </a:r>
            <a:endParaRPr lang="en-US" sz="2400">
              <a:ea typeface="Calibri"/>
              <a:cs typeface="Calibri"/>
            </a:endParaRPr>
          </a:p>
          <a:p>
            <a:pPr>
              <a:lnSpc>
                <a:spcPct val="150000"/>
              </a:lnSpc>
            </a:pPr>
            <a:r>
              <a:rPr lang="en-US" sz="2400">
                <a:cs typeface="Calibri"/>
              </a:rPr>
              <a:t>2024 TSGB Cruise Handbook. </a:t>
            </a:r>
            <a:endParaRPr lang="en-US" sz="2400">
              <a:ea typeface="Calibri"/>
              <a:cs typeface="Calibri"/>
            </a:endParaRPr>
          </a:p>
          <a:p>
            <a:pPr>
              <a:lnSpc>
                <a:spcPct val="150000"/>
              </a:lnSpc>
            </a:pPr>
            <a:r>
              <a:rPr lang="en-US" sz="2400">
                <a:cs typeface="Calibri"/>
              </a:rPr>
              <a:t>All policies, procedures, regulations per Cruise Handbook, and TSGB SMS/ISM apply throughout the entirety of Cruise. </a:t>
            </a:r>
            <a:endParaRPr lang="en-US" sz="2400">
              <a:ea typeface="Calibri"/>
              <a:cs typeface="Calibri"/>
            </a:endParaRPr>
          </a:p>
          <a:p>
            <a:pPr>
              <a:lnSpc>
                <a:spcPct val="150000"/>
              </a:lnSpc>
            </a:pPr>
            <a:r>
              <a:rPr lang="en-US" sz="2400">
                <a:cs typeface="Calibri"/>
              </a:rPr>
              <a:t>All Financial Aid questions: </a:t>
            </a:r>
            <a:endParaRPr lang="en-US" sz="2400">
              <a:ea typeface="Calibri" panose="020F0502020204030204"/>
              <a:cs typeface="Calibri"/>
            </a:endParaRPr>
          </a:p>
          <a:p>
            <a:pPr>
              <a:lnSpc>
                <a:spcPct val="150000"/>
              </a:lnSpc>
            </a:pPr>
            <a:r>
              <a:rPr lang="en-US" sz="2400">
                <a:cs typeface="Calibri"/>
              </a:rPr>
              <a:t>Contact:</a:t>
            </a:r>
            <a:r>
              <a:rPr lang="en-US" sz="2400">
                <a:solidFill>
                  <a:srgbClr val="FFC000"/>
                </a:solidFill>
                <a:cs typeface="Calibri"/>
              </a:rPr>
              <a:t> </a:t>
            </a:r>
            <a:endParaRPr lang="en-US" sz="2400">
              <a:solidFill>
                <a:srgbClr val="FFC000"/>
              </a:solidFill>
              <a:ea typeface="+mn-lt"/>
              <a:cs typeface="+mn-lt"/>
            </a:endParaRPr>
          </a:p>
          <a:p>
            <a:pPr>
              <a:lnSpc>
                <a:spcPct val="150000"/>
              </a:lnSpc>
            </a:pPr>
            <a:r>
              <a:rPr lang="en-US" b="1">
                <a:solidFill>
                  <a:srgbClr val="FFC000"/>
                </a:solidFill>
                <a:ea typeface="+mn-lt"/>
                <a:cs typeface="+mn-lt"/>
                <a:hlinkClick r:id="rId4">
                  <a:extLst>
                    <a:ext uri="{A12FA001-AC4F-418D-AE19-62706E023703}">
                      <ahyp:hlinkClr xmlns:ahyp="http://schemas.microsoft.com/office/drawing/2018/hyperlinkcolor" val="tx"/>
                    </a:ext>
                  </a:extLst>
                </a:hlinkClick>
              </a:rPr>
              <a:t>financialaid@csum.edu</a:t>
            </a:r>
            <a:endParaRPr lang="en-US"/>
          </a:p>
          <a:p>
            <a:pPr>
              <a:lnSpc>
                <a:spcPct val="150000"/>
              </a:lnSpc>
            </a:pPr>
            <a:r>
              <a:rPr lang="en-US" b="1">
                <a:solidFill>
                  <a:srgbClr val="FFC000"/>
                </a:solidFill>
                <a:ea typeface="Calibri"/>
                <a:cs typeface="Calibri"/>
              </a:rPr>
              <a:t>By Phone: (707) 654-1287</a:t>
            </a:r>
          </a:p>
          <a:p>
            <a:pPr>
              <a:lnSpc>
                <a:spcPct val="150000"/>
              </a:lnSpc>
            </a:pPr>
            <a:r>
              <a:rPr lang="en-US" b="1">
                <a:solidFill>
                  <a:srgbClr val="FFC000"/>
                </a:solidFill>
                <a:ea typeface="Calibri"/>
                <a:cs typeface="Calibri"/>
              </a:rPr>
              <a:t>Director: Saul Ramirez </a:t>
            </a:r>
          </a:p>
          <a:p>
            <a:pPr>
              <a:lnSpc>
                <a:spcPct val="150000"/>
              </a:lnSpc>
            </a:pPr>
            <a:r>
              <a:rPr lang="en-US" b="1">
                <a:solidFill>
                  <a:srgbClr val="FFC000"/>
                </a:solidFill>
                <a:ea typeface="Calibri"/>
                <a:cs typeface="Calibri"/>
              </a:rPr>
              <a:t>saul.ramirez@csum.edu</a:t>
            </a:r>
            <a:endParaRPr lang="en-US"/>
          </a:p>
          <a:p>
            <a:pPr>
              <a:lnSpc>
                <a:spcPct val="150000"/>
              </a:lnSpc>
            </a:pPr>
            <a:endParaRPr lang="en-US" b="1">
              <a:solidFill>
                <a:srgbClr val="242424"/>
              </a:solidFill>
              <a:ea typeface="Calibri"/>
              <a:cs typeface="Calibri"/>
            </a:endParaRPr>
          </a:p>
          <a:p>
            <a:pPr>
              <a:lnSpc>
                <a:spcPct val="150000"/>
              </a:lnSpc>
            </a:pPr>
            <a:endParaRPr lang="en-US" sz="2600">
              <a:ea typeface="Calibri"/>
              <a:cs typeface="Calibri"/>
            </a:endParaRPr>
          </a:p>
          <a:p>
            <a:pPr>
              <a:lnSpc>
                <a:spcPct val="150000"/>
              </a:lnSpc>
            </a:pPr>
            <a:endParaRPr lang="en-US" sz="2600">
              <a:ea typeface="Calibri"/>
              <a:cs typeface="Calibri"/>
            </a:endParaRPr>
          </a:p>
        </p:txBody>
      </p:sp>
      <p:pic>
        <p:nvPicPr>
          <p:cNvPr id="17" name="Picture 16" descr="A qr code with a white background&#10;&#10;Description automatically generated">
            <a:extLst>
              <a:ext uri="{FF2B5EF4-FFF2-40B4-BE49-F238E27FC236}">
                <a16:creationId xmlns:a16="http://schemas.microsoft.com/office/drawing/2014/main" id="{29438C69-4B1B-DAB5-D10A-90B2A62D90EA}"/>
              </a:ext>
            </a:extLst>
          </p:cNvPr>
          <p:cNvPicPr>
            <a:picLocks noChangeAspect="1"/>
          </p:cNvPicPr>
          <p:nvPr/>
        </p:nvPicPr>
        <p:blipFill>
          <a:blip r:embed="rId5"/>
          <a:stretch>
            <a:fillRect/>
          </a:stretch>
        </p:blipFill>
        <p:spPr>
          <a:xfrm>
            <a:off x="4257064" y="5070613"/>
            <a:ext cx="1334251" cy="1260118"/>
          </a:xfrm>
          <a:prstGeom prst="rect">
            <a:avLst/>
          </a:prstGeom>
        </p:spPr>
      </p:pic>
    </p:spTree>
    <p:extLst>
      <p:ext uri="{BB962C8B-B14F-4D97-AF65-F5344CB8AC3E}">
        <p14:creationId xmlns:p14="http://schemas.microsoft.com/office/powerpoint/2010/main" val="694499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normAutofit fontScale="90000"/>
          </a:bodyPr>
          <a:lstStyle/>
          <a:p>
            <a:pPr algn="ctr"/>
            <a:r>
              <a:rPr lang="en-US">
                <a:ea typeface="Cambria"/>
              </a:rPr>
              <a:t>Divisions, Academic Rotations, Berthing Assignments</a:t>
            </a:r>
            <a:endParaRPr lang="en-US"/>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1152" y="1716374"/>
            <a:ext cx="5219597" cy="3856846"/>
          </a:xfrm>
          <a:prstGeom prst="rect">
            <a:avLst/>
          </a:prstGeom>
        </p:spPr>
      </p:pic>
      <p:sp>
        <p:nvSpPr>
          <p:cNvPr id="5" name="Content Placeholder 7">
            <a:extLst>
              <a:ext uri="{FF2B5EF4-FFF2-40B4-BE49-F238E27FC236}">
                <a16:creationId xmlns:a16="http://schemas.microsoft.com/office/drawing/2014/main" id="{1E5D4CD4-2496-141A-924E-351FA4B54167}"/>
              </a:ext>
            </a:extLst>
          </p:cNvPr>
          <p:cNvSpPr txBox="1">
            <a:spLocks/>
          </p:cNvSpPr>
          <p:nvPr/>
        </p:nvSpPr>
        <p:spPr>
          <a:xfrm>
            <a:off x="1351807" y="1456707"/>
            <a:ext cx="5245759" cy="5172693"/>
          </a:xfrm>
          <a:prstGeom prst="rect">
            <a:avLst/>
          </a:prstGeom>
        </p:spPr>
        <p:txBody>
          <a:bodyPr vert="horz" lIns="91440" tIns="45720" rIns="91440" bIns="45720" rtlCol="0" anchor="t">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12700" indent="0">
              <a:lnSpc>
                <a:spcPts val="1175"/>
              </a:lnSpc>
              <a:spcBef>
                <a:spcPts val="0"/>
              </a:spcBef>
              <a:buNone/>
            </a:pPr>
            <a:r>
              <a:rPr lang="en-US" sz="1600">
                <a:latin typeface="Times New Roman"/>
                <a:cs typeface="Times New Roman"/>
              </a:rPr>
              <a:t>.</a:t>
            </a:r>
            <a:endParaRPr lang="en-US">
              <a:cs typeface="Calibri"/>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pic>
        <p:nvPicPr>
          <p:cNvPr id="12" name="Picture 12">
            <a:extLst>
              <a:ext uri="{FF2B5EF4-FFF2-40B4-BE49-F238E27FC236}">
                <a16:creationId xmlns:a16="http://schemas.microsoft.com/office/drawing/2014/main" id="{BC542D56-D618-30C0-7155-E102DF3785EC}"/>
              </a:ext>
            </a:extLst>
          </p:cNvPr>
          <p:cNvPicPr>
            <a:picLocks noChangeAspect="1"/>
          </p:cNvPicPr>
          <p:nvPr/>
        </p:nvPicPr>
        <p:blipFill>
          <a:blip r:embed="rId4"/>
          <a:stretch>
            <a:fillRect/>
          </a:stretch>
        </p:blipFill>
        <p:spPr>
          <a:xfrm>
            <a:off x="8416338" y="1779717"/>
            <a:ext cx="2064853" cy="2064647"/>
          </a:xfrm>
          <a:prstGeom prst="rect">
            <a:avLst/>
          </a:prstGeom>
        </p:spPr>
      </p:pic>
      <p:pic>
        <p:nvPicPr>
          <p:cNvPr id="4" name="Picture 3" descr="A qr code on a green background&#10;&#10;Description automatically generated">
            <a:extLst>
              <a:ext uri="{FF2B5EF4-FFF2-40B4-BE49-F238E27FC236}">
                <a16:creationId xmlns:a16="http://schemas.microsoft.com/office/drawing/2014/main" id="{F2773318-B13B-8D35-D616-7F809C3FE1FF}"/>
              </a:ext>
            </a:extLst>
          </p:cNvPr>
          <p:cNvPicPr>
            <a:picLocks noChangeAspect="1"/>
          </p:cNvPicPr>
          <p:nvPr/>
        </p:nvPicPr>
        <p:blipFill>
          <a:blip r:embed="rId5"/>
          <a:stretch>
            <a:fillRect/>
          </a:stretch>
        </p:blipFill>
        <p:spPr>
          <a:xfrm>
            <a:off x="1708339" y="1482844"/>
            <a:ext cx="4115353" cy="4114800"/>
          </a:xfrm>
          <a:prstGeom prst="rect">
            <a:avLst/>
          </a:prstGeom>
        </p:spPr>
      </p:pic>
    </p:spTree>
    <p:extLst>
      <p:ext uri="{BB962C8B-B14F-4D97-AF65-F5344CB8AC3E}">
        <p14:creationId xmlns:p14="http://schemas.microsoft.com/office/powerpoint/2010/main" val="391174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normAutofit/>
          </a:bodyPr>
          <a:lstStyle/>
          <a:p>
            <a:pPr algn="ctr"/>
            <a:r>
              <a:rPr lang="en-US" dirty="0">
                <a:ea typeface="Cambria"/>
              </a:rPr>
              <a:t>Thank You!</a:t>
            </a:r>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651" y="1828800"/>
            <a:ext cx="5219597" cy="3856846"/>
          </a:xfrm>
          <a:prstGeom prst="rect">
            <a:avLst/>
          </a:prstGeom>
        </p:spPr>
      </p:pic>
      <p:sp>
        <p:nvSpPr>
          <p:cNvPr id="5" name="Content Placeholder 7">
            <a:extLst>
              <a:ext uri="{FF2B5EF4-FFF2-40B4-BE49-F238E27FC236}">
                <a16:creationId xmlns:a16="http://schemas.microsoft.com/office/drawing/2014/main" id="{1E5D4CD4-2496-141A-924E-351FA4B54167}"/>
              </a:ext>
            </a:extLst>
          </p:cNvPr>
          <p:cNvSpPr txBox="1">
            <a:spLocks/>
          </p:cNvSpPr>
          <p:nvPr/>
        </p:nvSpPr>
        <p:spPr>
          <a:xfrm>
            <a:off x="1351807" y="1456707"/>
            <a:ext cx="5245759" cy="5172693"/>
          </a:xfrm>
          <a:prstGeom prst="rect">
            <a:avLst/>
          </a:prstGeom>
        </p:spPr>
        <p:txBody>
          <a:bodyPr vert="horz" lIns="91440" tIns="45720" rIns="91440" bIns="45720" rtlCol="0" anchor="t">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12700" indent="0">
              <a:lnSpc>
                <a:spcPts val="1175"/>
              </a:lnSpc>
              <a:spcBef>
                <a:spcPts val="0"/>
              </a:spcBef>
              <a:buNone/>
            </a:pPr>
            <a:r>
              <a:rPr lang="en-US" sz="1600">
                <a:latin typeface="Times New Roman"/>
                <a:cs typeface="Times New Roman"/>
              </a:rPr>
              <a:t>.</a:t>
            </a:r>
            <a:endParaRPr lang="en-US">
              <a:cs typeface="Calibri"/>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sp>
        <p:nvSpPr>
          <p:cNvPr id="7" name="TextBox 6">
            <a:extLst>
              <a:ext uri="{FF2B5EF4-FFF2-40B4-BE49-F238E27FC236}">
                <a16:creationId xmlns:a16="http://schemas.microsoft.com/office/drawing/2014/main" id="{635721D7-4EE7-B069-DA12-05E93FBAABC1}"/>
              </a:ext>
            </a:extLst>
          </p:cNvPr>
          <p:cNvSpPr txBox="1"/>
          <p:nvPr/>
        </p:nvSpPr>
        <p:spPr>
          <a:xfrm>
            <a:off x="1145047" y="1608776"/>
            <a:ext cx="5379245" cy="2754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400" dirty="0">
                <a:cs typeface="Calibri"/>
              </a:rPr>
              <a:t>The next Cruise meeting is scheduled for April 11th, 2024 from 1100-1200 in Rizza. </a:t>
            </a:r>
            <a:endParaRPr lang="en-US" dirty="0">
              <a:cs typeface="Calibri" panose="020F0502020204030204"/>
            </a:endParaRPr>
          </a:p>
          <a:p>
            <a:pPr>
              <a:lnSpc>
                <a:spcPct val="150000"/>
              </a:lnSpc>
            </a:pPr>
            <a:endParaRPr lang="en-US" b="1">
              <a:solidFill>
                <a:srgbClr val="242424"/>
              </a:solidFill>
              <a:ea typeface="Calibri"/>
              <a:cs typeface="Calibri"/>
            </a:endParaRPr>
          </a:p>
          <a:p>
            <a:pPr>
              <a:lnSpc>
                <a:spcPct val="150000"/>
              </a:lnSpc>
            </a:pPr>
            <a:endParaRPr lang="en-US" sz="2600">
              <a:ea typeface="Calibri"/>
              <a:cs typeface="Calibri"/>
            </a:endParaRPr>
          </a:p>
          <a:p>
            <a:pPr>
              <a:lnSpc>
                <a:spcPct val="150000"/>
              </a:lnSpc>
            </a:pPr>
            <a:endParaRPr lang="en-US" sz="2600">
              <a:ea typeface="Calibri"/>
              <a:cs typeface="Calibri"/>
            </a:endParaRPr>
          </a:p>
        </p:txBody>
      </p:sp>
      <p:sp>
        <p:nvSpPr>
          <p:cNvPr id="6" name="TextBox 5">
            <a:extLst>
              <a:ext uri="{FF2B5EF4-FFF2-40B4-BE49-F238E27FC236}">
                <a16:creationId xmlns:a16="http://schemas.microsoft.com/office/drawing/2014/main" id="{FC053839-B66B-99E5-B36D-1DA11D623FD7}"/>
              </a:ext>
            </a:extLst>
          </p:cNvPr>
          <p:cNvSpPr txBox="1"/>
          <p:nvPr/>
        </p:nvSpPr>
        <p:spPr>
          <a:xfrm>
            <a:off x="973041" y="3758101"/>
            <a:ext cx="5683469" cy="32619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en-US" sz="2400" dirty="0">
                <a:cs typeface="Calibri"/>
              </a:rPr>
              <a:t>Stay updated on the TSGB Cruise Website below:</a:t>
            </a:r>
            <a:endParaRPr lang="en-US" dirty="0">
              <a:cs typeface="Calibri" panose="020F0502020204030204"/>
            </a:endParaRPr>
          </a:p>
          <a:p>
            <a:pPr algn="ctr">
              <a:lnSpc>
                <a:spcPct val="150000"/>
              </a:lnSpc>
            </a:pPr>
            <a:r>
              <a:rPr lang="en-US" sz="2200" dirty="0">
                <a:solidFill>
                  <a:srgbClr val="FFFFFF"/>
                </a:solidFill>
                <a:ea typeface="+mn-lt"/>
                <a:cs typeface="+mn-lt"/>
                <a:hlinkClick r:id="rId4"/>
              </a:rPr>
              <a:t>https://www.csum.edu/tsgb-summer-sea-term/</a:t>
            </a:r>
            <a:endParaRPr lang="en-US" sz="2200">
              <a:cs typeface="Calibri"/>
            </a:endParaRPr>
          </a:p>
          <a:p>
            <a:pPr>
              <a:lnSpc>
                <a:spcPct val="150000"/>
              </a:lnSpc>
            </a:pPr>
            <a:endParaRPr lang="en-US" b="1">
              <a:solidFill>
                <a:srgbClr val="242424"/>
              </a:solidFill>
              <a:ea typeface="Calibri"/>
              <a:cs typeface="Calibri"/>
            </a:endParaRPr>
          </a:p>
          <a:p>
            <a:pPr>
              <a:lnSpc>
                <a:spcPct val="150000"/>
              </a:lnSpc>
            </a:pPr>
            <a:endParaRPr lang="en-US" sz="2600">
              <a:solidFill>
                <a:srgbClr val="FFFFFF"/>
              </a:solidFill>
              <a:ea typeface="Calibri"/>
              <a:cs typeface="Calibri"/>
            </a:endParaRPr>
          </a:p>
          <a:p>
            <a:pPr>
              <a:lnSpc>
                <a:spcPct val="150000"/>
              </a:lnSpc>
            </a:pPr>
            <a:endParaRPr lang="en-US" sz="2600">
              <a:ea typeface="Calibri"/>
              <a:cs typeface="Calibri"/>
            </a:endParaRPr>
          </a:p>
        </p:txBody>
      </p:sp>
    </p:spTree>
    <p:extLst>
      <p:ext uri="{BB962C8B-B14F-4D97-AF65-F5344CB8AC3E}">
        <p14:creationId xmlns:p14="http://schemas.microsoft.com/office/powerpoint/2010/main" val="337190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2280061" y="107541"/>
            <a:ext cx="9144001" cy="899556"/>
          </a:xfrm>
        </p:spPr>
        <p:txBody>
          <a:bodyPr/>
          <a:lstStyle/>
          <a:p>
            <a:pPr algn="ctr"/>
            <a:r>
              <a:rPr lang="en-US"/>
              <a:t>Cruise 2024 Schedule/Important Dates</a:t>
            </a:r>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86828" y="926802"/>
            <a:ext cx="5652655" cy="5172693"/>
          </a:xfrm>
        </p:spPr>
        <p:txBody>
          <a:bodyPr vert="horz" lIns="91440" tIns="45720" rIns="91440" bIns="45720" rtlCol="0" anchor="t">
            <a:normAutofit/>
          </a:bodyPr>
          <a:lstStyle/>
          <a:p>
            <a:pPr marL="223520" indent="-223520"/>
            <a:endParaRPr lang="en-US" sz="1600"/>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2062" y="1898728"/>
            <a:ext cx="4946385" cy="3654965"/>
          </a:xfrm>
          <a:prstGeom prst="rect">
            <a:avLst/>
          </a:prstGeom>
        </p:spPr>
      </p:pic>
      <p:sp>
        <p:nvSpPr>
          <p:cNvPr id="5" name="Content Placeholder 7">
            <a:extLst>
              <a:ext uri="{FF2B5EF4-FFF2-40B4-BE49-F238E27FC236}">
                <a16:creationId xmlns:a16="http://schemas.microsoft.com/office/drawing/2014/main" id="{B2D3C752-1086-AABF-6611-E655A6A0DB5C}"/>
              </a:ext>
            </a:extLst>
          </p:cNvPr>
          <p:cNvSpPr txBox="1">
            <a:spLocks/>
          </p:cNvSpPr>
          <p:nvPr/>
        </p:nvSpPr>
        <p:spPr>
          <a:xfrm>
            <a:off x="1339228" y="1079202"/>
            <a:ext cx="5652655" cy="5172693"/>
          </a:xfrm>
          <a:prstGeom prst="rect">
            <a:avLst/>
          </a:prstGeom>
        </p:spPr>
        <p:txBody>
          <a:bodyPr vert="horz" lIns="91440" tIns="45720" rIns="91440" bIns="45720" rtlCol="0" anchor="t">
            <a:normAutofit fontScale="77500" lnSpcReduction="20000"/>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285750" indent="-285750"/>
            <a:r>
              <a:rPr lang="en-US" sz="1600" dirty="0">
                <a:ea typeface="Calibri"/>
                <a:cs typeface="Calibri"/>
              </a:rPr>
              <a:t>March 28th: Cadet Cruise Meeting #4: Conduct, DEI,</a:t>
            </a:r>
            <a:r>
              <a:rPr lang="en-US" sz="1600" dirty="0">
                <a:solidFill>
                  <a:srgbClr val="FFFFFF"/>
                </a:solidFill>
                <a:latin typeface="Calibri"/>
                <a:ea typeface="Calibri"/>
                <a:cs typeface="Calibri"/>
              </a:rPr>
              <a:t> MWR(Morale, Welfare &amp; Recreation), Berthing, Divisional Assignments. 1100-1200. Location: Rizza</a:t>
            </a:r>
            <a:endParaRPr lang="en-US" sz="1600" dirty="0">
              <a:ea typeface="Calibri" panose="020F0502020204030204"/>
              <a:cs typeface="Calibri" panose="020F0502020204030204"/>
            </a:endParaRPr>
          </a:p>
          <a:p>
            <a:pPr marL="285750" indent="-285750"/>
            <a:r>
              <a:rPr lang="en-US" sz="1600" dirty="0">
                <a:ea typeface="Calibri" panose="020F0502020204030204"/>
                <a:cs typeface="Calibri" panose="020F0502020204030204"/>
              </a:rPr>
              <a:t>April 11th: Cadet Cruise Meeting #5: Cruise Protocols, Cruise Handbook Review. </a:t>
            </a:r>
            <a:r>
              <a:rPr lang="en-US" sz="1600" dirty="0">
                <a:ea typeface="+mn-lt"/>
                <a:cs typeface="+mn-lt"/>
              </a:rPr>
              <a:t>1100-1200. Location: Rizza</a:t>
            </a:r>
            <a:endParaRPr lang="en-US" sz="1600" dirty="0">
              <a:ea typeface="Calibri" panose="020F0502020204030204"/>
              <a:cs typeface="Calibri" panose="020F0502020204030204"/>
            </a:endParaRPr>
          </a:p>
          <a:p>
            <a:pPr marL="285750" indent="-285750"/>
            <a:r>
              <a:rPr lang="en-US" sz="1600" dirty="0">
                <a:ea typeface="Calibri" panose="020F0502020204030204"/>
                <a:cs typeface="Calibri" panose="020F0502020204030204"/>
              </a:rPr>
              <a:t>April 25th: Cruise Handbook Signing. Final check with Captain and Commandant. </a:t>
            </a:r>
            <a:r>
              <a:rPr lang="en-US" sz="1600" dirty="0">
                <a:ea typeface="+mn-lt"/>
                <a:cs typeface="+mn-lt"/>
              </a:rPr>
              <a:t>1100-1200. Location: Rizza</a:t>
            </a:r>
            <a:endParaRPr lang="en-US" dirty="0">
              <a:ea typeface="Calibri" panose="020F0502020204030204"/>
              <a:cs typeface="Calibri" panose="020F0502020204030204"/>
            </a:endParaRPr>
          </a:p>
          <a:p>
            <a:pPr marL="285750" indent="-285750"/>
            <a:r>
              <a:rPr lang="en-US" sz="1600" dirty="0">
                <a:ea typeface="+mn-lt"/>
                <a:cs typeface="+mn-lt"/>
              </a:rPr>
              <a:t>Apr 29- May 2: Final Exam Period </a:t>
            </a:r>
          </a:p>
          <a:p>
            <a:pPr marL="285750" indent="-285750"/>
            <a:r>
              <a:rPr lang="en-US" sz="1600" dirty="0">
                <a:ea typeface="+mn-lt"/>
                <a:cs typeface="+mn-lt"/>
              </a:rPr>
              <a:t>May 2-May 5: TSGB Cruise Cadet Early Move aboard. See specifics below. </a:t>
            </a:r>
          </a:p>
          <a:p>
            <a:pPr marL="285750" indent="-285750"/>
            <a:r>
              <a:rPr lang="en-US" sz="1600" dirty="0">
                <a:ea typeface="+mn-lt"/>
                <a:cs typeface="+mn-lt"/>
              </a:rPr>
              <a:t>May 2: TSGB Cruise Cadet Ship Staff Move-Aboard </a:t>
            </a:r>
          </a:p>
          <a:p>
            <a:pPr marL="285750" indent="-285750"/>
            <a:r>
              <a:rPr lang="en-US" sz="1600" dirty="0">
                <a:ea typeface="+mn-lt"/>
                <a:cs typeface="+mn-lt"/>
              </a:rPr>
              <a:t>May 3: Commencement Rehearsal for Seniors UOD Salt &amp; Peppers. TSGB Graduating Seniors Allowed to move aboard; specific times </a:t>
            </a:r>
            <a:r>
              <a:rPr lang="en-US" sz="1600" dirty="0" err="1">
                <a:ea typeface="+mn-lt"/>
                <a:cs typeface="+mn-lt"/>
              </a:rPr>
              <a:t>tbd</a:t>
            </a:r>
            <a:r>
              <a:rPr lang="en-US" sz="1600" dirty="0">
                <a:ea typeface="+mn-lt"/>
                <a:cs typeface="+mn-lt"/>
              </a:rPr>
              <a:t>. Bookstore will be open at 0800. </a:t>
            </a:r>
            <a:r>
              <a:rPr lang="en-US" sz="1500" dirty="0">
                <a:solidFill>
                  <a:srgbClr val="FFC000"/>
                </a:solidFill>
                <a:ea typeface="+mn-lt"/>
                <a:cs typeface="+mn-lt"/>
              </a:rPr>
              <a:t>Commencement Volunteers Needed. Special Vallejo liberty for volunteers. Please email Craig </a:t>
            </a:r>
            <a:r>
              <a:rPr lang="en-US" sz="1500" dirty="0" err="1">
                <a:solidFill>
                  <a:srgbClr val="FFC000"/>
                </a:solidFill>
                <a:ea typeface="+mn-lt"/>
                <a:cs typeface="+mn-lt"/>
              </a:rPr>
              <a:t>Hennike</a:t>
            </a:r>
            <a:r>
              <a:rPr lang="en-US" sz="1500" dirty="0">
                <a:solidFill>
                  <a:srgbClr val="FFC000"/>
                </a:solidFill>
                <a:ea typeface="+mn-lt"/>
                <a:cs typeface="+mn-lt"/>
              </a:rPr>
              <a:t> at chennike@csum.edu.</a:t>
            </a:r>
          </a:p>
          <a:p>
            <a:pPr marL="285750" indent="-285750"/>
            <a:r>
              <a:rPr lang="en-US" sz="1600" dirty="0">
                <a:ea typeface="+mn-lt"/>
                <a:cs typeface="+mn-lt"/>
              </a:rPr>
              <a:t>May 4: Commencement. UOD Salt &amp; Peppers for graduating Seniors. TSGB Cruise All remaining Seniors allowed to move aboard; specific times </a:t>
            </a:r>
            <a:r>
              <a:rPr lang="en-US" sz="1600" dirty="0" err="1">
                <a:ea typeface="+mn-lt"/>
                <a:cs typeface="+mn-lt"/>
              </a:rPr>
              <a:t>tbd</a:t>
            </a:r>
            <a:r>
              <a:rPr lang="en-US" sz="1600" dirty="0">
                <a:ea typeface="+mn-lt"/>
                <a:cs typeface="+mn-lt"/>
              </a:rPr>
              <a:t>. Bookstore will be open at 0800. </a:t>
            </a:r>
            <a:endParaRPr lang="en-US" sz="1600" dirty="0">
              <a:solidFill>
                <a:srgbClr val="FFC000"/>
              </a:solidFill>
              <a:ea typeface="+mn-lt"/>
              <a:cs typeface="+mn-lt"/>
            </a:endParaRPr>
          </a:p>
          <a:p>
            <a:pPr marL="285750" indent="-285750"/>
            <a:r>
              <a:rPr lang="en-US" sz="1600" dirty="0">
                <a:ea typeface="+mn-lt"/>
                <a:cs typeface="+mn-lt"/>
              </a:rPr>
              <a:t>May 5: TSGB Cruise Freshmen allowed to move aboard; specific times </a:t>
            </a:r>
            <a:r>
              <a:rPr lang="en-US" sz="1600" dirty="0" err="1">
                <a:ea typeface="+mn-lt"/>
                <a:cs typeface="+mn-lt"/>
              </a:rPr>
              <a:t>tbd</a:t>
            </a:r>
            <a:r>
              <a:rPr lang="en-US" sz="1600" dirty="0">
                <a:ea typeface="+mn-lt"/>
                <a:cs typeface="+mn-lt"/>
              </a:rPr>
              <a:t>. </a:t>
            </a:r>
          </a:p>
          <a:p>
            <a:pPr marL="285750" indent="-285750"/>
            <a:r>
              <a:rPr lang="en-US" sz="1600" dirty="0">
                <a:ea typeface="+mn-lt"/>
                <a:cs typeface="+mn-lt"/>
              </a:rPr>
              <a:t>May 6: TSGB Cruise begins for all hands at 0001am. All cadets going on Cruise required to be aboard. </a:t>
            </a:r>
            <a:endParaRPr lang="en-US" sz="1600" dirty="0">
              <a:ea typeface="Calibri" panose="020F0502020204030204"/>
              <a:cs typeface="Calibri" panose="020F0502020204030204"/>
            </a:endParaRPr>
          </a:p>
          <a:p>
            <a:pPr marL="285750" indent="-285750"/>
            <a:r>
              <a:rPr lang="en-US" sz="1600" dirty="0">
                <a:ea typeface="Calibri" panose="020F0502020204030204"/>
                <a:cs typeface="Calibri" panose="020F0502020204030204"/>
              </a:rPr>
              <a:t>May 6-9: Cruise Indoctrination period. In port Vallejo.</a:t>
            </a:r>
          </a:p>
          <a:p>
            <a:pPr marL="0" indent="0">
              <a:buNone/>
            </a:pPr>
            <a:endParaRPr lang="en-US" sz="1600">
              <a:ea typeface="Calibri" panose="020F0502020204030204"/>
              <a:cs typeface="Calibri" panose="020F0502020204030204"/>
            </a:endParaRPr>
          </a:p>
          <a:p>
            <a:pPr marL="0" indent="0">
              <a:buNone/>
            </a:pPr>
            <a:endParaRPr lang="en-US" sz="1600">
              <a:ea typeface="Calibri" panose="020F0502020204030204"/>
              <a:cs typeface="Calibri" panose="020F0502020204030204"/>
            </a:endParaRPr>
          </a:p>
          <a:p>
            <a:pPr marL="223520" indent="-223520"/>
            <a:endParaRPr lang="en-US" sz="1600">
              <a:ea typeface="Calibri" panose="020F0502020204030204"/>
              <a:cs typeface="Calibri" panose="020F0502020204030204"/>
            </a:endParaRPr>
          </a:p>
          <a:p>
            <a:pPr marL="223520" indent="-223520"/>
            <a:endParaRPr lang="en-US">
              <a:ea typeface="Calibri" panose="020F0502020204030204"/>
              <a:cs typeface="Calibri" panose="020F0502020204030204"/>
            </a:endParaRPr>
          </a:p>
          <a:p>
            <a:pPr marL="223520" indent="-223520"/>
            <a:endParaRPr lang="en-US">
              <a:ea typeface="Calibri" panose="020F0502020204030204"/>
              <a:cs typeface="Calibri" panose="020F0502020204030204"/>
            </a:endParaRPr>
          </a:p>
          <a:p>
            <a:pPr marL="223520" indent="-223520"/>
            <a:endParaRPr lang="en-US">
              <a:ea typeface="Calibri" panose="020F0502020204030204"/>
              <a:cs typeface="Calibri" panose="020F0502020204030204"/>
            </a:endParaRPr>
          </a:p>
          <a:p>
            <a:pPr marL="223520" indent="-223520"/>
            <a:endParaRPr lang="en-US">
              <a:ea typeface="Calibri" panose="020F0502020204030204"/>
              <a:cs typeface="Calibri" panose="020F0502020204030204"/>
            </a:endParaRPr>
          </a:p>
        </p:txBody>
      </p:sp>
    </p:spTree>
    <p:extLst>
      <p:ext uri="{BB962C8B-B14F-4D97-AF65-F5344CB8AC3E}">
        <p14:creationId xmlns:p14="http://schemas.microsoft.com/office/powerpoint/2010/main" val="323924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174152" y="3035287"/>
            <a:ext cx="4572001" cy="3733800"/>
          </a:xfrm>
        </p:spPr>
        <p:txBody>
          <a:bodyPr>
            <a:normAutofit fontScale="90000"/>
          </a:bodyPr>
          <a:lstStyle/>
          <a:p>
            <a:pPr algn="ctr"/>
            <a:r>
              <a:rPr lang="en-US">
                <a:ea typeface="Cambria"/>
              </a:rPr>
              <a:t>Captain Bannister &amp; Commandant Moore:</a:t>
            </a:r>
            <a:br>
              <a:rPr lang="en-US">
                <a:ea typeface="Cambria"/>
              </a:rPr>
            </a:br>
            <a:br>
              <a:rPr lang="en-US">
                <a:ea typeface="Cambria"/>
              </a:rPr>
            </a:br>
            <a:r>
              <a:rPr lang="en-US">
                <a:ea typeface="Cambria"/>
              </a:rPr>
              <a:t>Cruise Conduct</a:t>
            </a:r>
            <a:br>
              <a:rPr lang="en-US">
                <a:ea typeface="Cambria"/>
              </a:rPr>
            </a:br>
            <a:r>
              <a:rPr lang="en-US">
                <a:ea typeface="Cambria"/>
              </a:rPr>
              <a:t>Introduction</a:t>
            </a:r>
            <a:br>
              <a:rPr lang="en-US">
                <a:ea typeface="Cambria"/>
              </a:rPr>
            </a:br>
            <a:br>
              <a:rPr lang="en-US">
                <a:ea typeface="Cambria"/>
              </a:rPr>
            </a:br>
            <a:endParaRPr lang="en-US" sz="5400">
              <a:ea typeface="Cambria"/>
            </a:endParaRPr>
          </a:p>
        </p:txBody>
      </p:sp>
      <p:sp>
        <p:nvSpPr>
          <p:cNvPr id="4" name="Subtitle 3"/>
          <p:cNvSpPr>
            <a:spLocks noGrp="1"/>
          </p:cNvSpPr>
          <p:nvPr>
            <p:ph type="subTitle" idx="1"/>
          </p:nvPr>
        </p:nvSpPr>
        <p:spPr/>
        <p:txBody>
          <a:bodyPr vert="horz" lIns="91440" tIns="45720" rIns="91440" bIns="45720" rtlCol="0" anchor="t">
            <a:normAutofit/>
          </a:bodyPr>
          <a:lstStyle/>
          <a:p>
            <a:endParaRPr lang="it-IT">
              <a:latin typeface="Cambria" panose="02040503050406030204" pitchFamily="18" charset="0"/>
              <a:ea typeface="Cambria" panose="02040503050406030204" pitchFamily="18" charset="0"/>
            </a:endParaRPr>
          </a:p>
          <a:p>
            <a:endParaRPr lang="it-I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763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979612" y="-176304"/>
            <a:ext cx="9144001" cy="899556"/>
          </a:xfrm>
        </p:spPr>
        <p:txBody>
          <a:bodyPr/>
          <a:lstStyle/>
          <a:p>
            <a:pPr algn="ctr"/>
            <a:r>
              <a:rPr lang="en-US">
                <a:ea typeface="Cambria"/>
              </a:rPr>
              <a:t>Uniform &amp; Grooming Standards</a:t>
            </a:r>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vert="horz" lIns="91440" tIns="45720" rIns="91440" bIns="45720" rtlCol="0" anchor="t">
            <a:normAutofit/>
          </a:bodyPr>
          <a:lstStyle/>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pic>
        <p:nvPicPr>
          <p:cNvPr id="5" name="Picture 5" descr="A picture containing military uniform, automaton&#10;&#10;Description automatically generated">
            <a:extLst>
              <a:ext uri="{FF2B5EF4-FFF2-40B4-BE49-F238E27FC236}">
                <a16:creationId xmlns:a16="http://schemas.microsoft.com/office/drawing/2014/main" id="{99D08D1A-EF61-652C-0DB0-E70025F7DCF4}"/>
              </a:ext>
            </a:extLst>
          </p:cNvPr>
          <p:cNvPicPr>
            <a:picLocks noChangeAspect="1"/>
          </p:cNvPicPr>
          <p:nvPr/>
        </p:nvPicPr>
        <p:blipFill>
          <a:blip r:embed="rId2"/>
          <a:stretch>
            <a:fillRect/>
          </a:stretch>
        </p:blipFill>
        <p:spPr>
          <a:xfrm>
            <a:off x="9594307" y="3780915"/>
            <a:ext cx="2374515" cy="2729927"/>
          </a:xfrm>
          <a:prstGeom prst="rect">
            <a:avLst/>
          </a:prstGeom>
        </p:spPr>
      </p:pic>
      <p:pic>
        <p:nvPicPr>
          <p:cNvPr id="6" name="Picture 6" descr="A picture containing text&#10;&#10;Description automatically generated">
            <a:extLst>
              <a:ext uri="{FF2B5EF4-FFF2-40B4-BE49-F238E27FC236}">
                <a16:creationId xmlns:a16="http://schemas.microsoft.com/office/drawing/2014/main" id="{AA6D3EB8-6C87-5077-C1AA-45E2F9CD4C19}"/>
              </a:ext>
            </a:extLst>
          </p:cNvPr>
          <p:cNvPicPr>
            <a:picLocks noChangeAspect="1"/>
          </p:cNvPicPr>
          <p:nvPr/>
        </p:nvPicPr>
        <p:blipFill>
          <a:blip r:embed="rId3"/>
          <a:stretch>
            <a:fillRect/>
          </a:stretch>
        </p:blipFill>
        <p:spPr>
          <a:xfrm>
            <a:off x="7232031" y="3780426"/>
            <a:ext cx="2361463" cy="2748836"/>
          </a:xfrm>
          <a:prstGeom prst="rect">
            <a:avLst/>
          </a:prstGeom>
        </p:spPr>
      </p:pic>
      <p:pic>
        <p:nvPicPr>
          <p:cNvPr id="7" name="Picture 8" descr="A picture containing toy&#10;&#10;Description automatically generated">
            <a:extLst>
              <a:ext uri="{FF2B5EF4-FFF2-40B4-BE49-F238E27FC236}">
                <a16:creationId xmlns:a16="http://schemas.microsoft.com/office/drawing/2014/main" id="{55092966-131D-2856-ED64-3F7098B0572C}"/>
              </a:ext>
            </a:extLst>
          </p:cNvPr>
          <p:cNvPicPr>
            <a:picLocks noChangeAspect="1"/>
          </p:cNvPicPr>
          <p:nvPr/>
        </p:nvPicPr>
        <p:blipFill>
          <a:blip r:embed="rId4"/>
          <a:stretch>
            <a:fillRect/>
          </a:stretch>
        </p:blipFill>
        <p:spPr>
          <a:xfrm>
            <a:off x="7230540" y="867153"/>
            <a:ext cx="4738576" cy="2923011"/>
          </a:xfrm>
          <a:prstGeom prst="rect">
            <a:avLst/>
          </a:prstGeom>
        </p:spPr>
      </p:pic>
      <p:sp>
        <p:nvSpPr>
          <p:cNvPr id="12" name="Content Placeholder 7">
            <a:extLst>
              <a:ext uri="{FF2B5EF4-FFF2-40B4-BE49-F238E27FC236}">
                <a16:creationId xmlns:a16="http://schemas.microsoft.com/office/drawing/2014/main" id="{E0E6DF0A-7103-9038-F9B1-CB2CE402AFE2}"/>
              </a:ext>
            </a:extLst>
          </p:cNvPr>
          <p:cNvSpPr txBox="1">
            <a:spLocks/>
          </p:cNvSpPr>
          <p:nvPr/>
        </p:nvSpPr>
        <p:spPr>
          <a:xfrm>
            <a:off x="1061292" y="778712"/>
            <a:ext cx="3956271" cy="5647296"/>
          </a:xfrm>
          <a:prstGeom prst="rect">
            <a:avLst/>
          </a:prstGeom>
        </p:spPr>
        <p:txBody>
          <a:bodyPr vert="horz" lIns="91440" tIns="45720" rIns="91440" bIns="45720" rtlCol="0" anchor="t">
            <a:normAutofit fontScale="92500" lnSpcReduction="10000"/>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0" indent="0" algn="ctr">
              <a:buNone/>
            </a:pPr>
            <a:r>
              <a:rPr lang="en-US" sz="2100" u="sng" dirty="0">
                <a:cs typeface="Calibri" panose="020F0502020204030204"/>
              </a:rPr>
              <a:t>Required Uniforms</a:t>
            </a:r>
            <a:endParaRPr lang="en-US" dirty="0"/>
          </a:p>
          <a:p>
            <a:pPr marL="223520" indent="-223520"/>
            <a:r>
              <a:rPr lang="en-US" sz="2100" dirty="0">
                <a:cs typeface="Calibri" panose="020F0502020204030204"/>
              </a:rPr>
              <a:t>Khaki Coveralls/Khaki Uniform</a:t>
            </a:r>
            <a:endParaRPr lang="en-US" sz="2100" dirty="0">
              <a:ea typeface="Calibri"/>
              <a:cs typeface="Calibri" panose="020F0502020204030204"/>
            </a:endParaRPr>
          </a:p>
          <a:p>
            <a:pPr marL="223520" indent="-223520"/>
            <a:r>
              <a:rPr lang="en-US" sz="2100" dirty="0">
                <a:cs typeface="Calibri" panose="020F0502020204030204"/>
              </a:rPr>
              <a:t>Coveralls or Overalls with Navy </a:t>
            </a:r>
            <a:endParaRPr lang="en-US" sz="2100" dirty="0">
              <a:ea typeface="Calibri"/>
              <a:cs typeface="Calibri" panose="020F0502020204030204"/>
            </a:endParaRPr>
          </a:p>
          <a:p>
            <a:pPr marL="0" indent="0">
              <a:buNone/>
            </a:pPr>
            <a:r>
              <a:rPr lang="en-US" sz="2100" dirty="0">
                <a:cs typeface="Calibri" panose="020F0502020204030204"/>
              </a:rPr>
              <a:t>    Blue Long Sleeve Shirt</a:t>
            </a:r>
            <a:endParaRPr lang="en-US" sz="2100" dirty="0">
              <a:ea typeface="Calibri"/>
              <a:cs typeface="Calibri" panose="020F0502020204030204"/>
            </a:endParaRPr>
          </a:p>
          <a:p>
            <a:pPr marL="342900" indent="-342900"/>
            <a:r>
              <a:rPr lang="en-US" sz="2100" dirty="0">
                <a:cs typeface="Calibri" panose="020F0502020204030204"/>
              </a:rPr>
              <a:t>Salt &amp; Pepper Uniform</a:t>
            </a:r>
            <a:endParaRPr lang="en-US" sz="2100" dirty="0">
              <a:ea typeface="Calibri"/>
              <a:cs typeface="Calibri" panose="020F0502020204030204"/>
            </a:endParaRPr>
          </a:p>
          <a:p>
            <a:pPr marL="0" indent="0" algn="ctr">
              <a:buNone/>
            </a:pPr>
            <a:r>
              <a:rPr lang="en-US" sz="2100" u="sng" dirty="0">
                <a:cs typeface="Calibri" panose="020F0502020204030204"/>
              </a:rPr>
              <a:t>Grooming Standards</a:t>
            </a:r>
            <a:endParaRPr lang="en-US" sz="2100" dirty="0">
              <a:cs typeface="Calibri" panose="020F0502020204030204"/>
            </a:endParaRPr>
          </a:p>
          <a:p>
            <a:pPr marL="223520" indent="-223520"/>
            <a:r>
              <a:rPr lang="en-US" sz="2100" dirty="0">
                <a:cs typeface="Calibri" panose="020F0502020204030204"/>
              </a:rPr>
              <a:t>All grooming standards apply as per the 2023-2024 Cadet Handbook. Any Exceptions to Policy must be approved through the Office of the Commandant. Uniform &amp; Grooming Standards are required as PPE for Shipboard Activity</a:t>
            </a:r>
            <a:endParaRPr lang="en-US" sz="2100" dirty="0">
              <a:ea typeface="Calibri"/>
              <a:cs typeface="Calibri" panose="020F0502020204030204"/>
            </a:endParaRPr>
          </a:p>
          <a:p>
            <a:pPr marL="223520" indent="-223520"/>
            <a:r>
              <a:rPr lang="en-US" sz="2100" dirty="0">
                <a:cs typeface="Calibri" panose="020F0502020204030204"/>
              </a:rPr>
              <a:t>Don’t forget to pick up your Khaki Coveralls from the bookstore, and perhaps a second Cal Maritime Ball Cap. </a:t>
            </a: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sp>
        <p:nvSpPr>
          <p:cNvPr id="3" name="TextBox 2">
            <a:extLst>
              <a:ext uri="{FF2B5EF4-FFF2-40B4-BE49-F238E27FC236}">
                <a16:creationId xmlns:a16="http://schemas.microsoft.com/office/drawing/2014/main" id="{233A211A-DB6C-BB39-3D20-B0C524A5D308}"/>
              </a:ext>
            </a:extLst>
          </p:cNvPr>
          <p:cNvSpPr txBox="1"/>
          <p:nvPr/>
        </p:nvSpPr>
        <p:spPr>
          <a:xfrm>
            <a:off x="4670250" y="4338702"/>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FF00"/>
                </a:solidFill>
                <a:hlinkClick r:id="rId5">
                  <a:extLst>
                    <a:ext uri="{A12FA001-AC4F-418D-AE19-62706E023703}">
                      <ahyp:hlinkClr xmlns:ahyp="http://schemas.microsoft.com/office/drawing/2018/hyperlinkcolor" val="tx"/>
                    </a:ext>
                  </a:extLst>
                </a:hlinkClick>
              </a:rPr>
              <a:t>Click Here to Access the Cadet Handbook Onine</a:t>
            </a:r>
            <a:endParaRPr lang="en-US">
              <a:solidFill>
                <a:srgbClr val="FFFF00"/>
              </a:solidFill>
              <a:ea typeface="Calibri"/>
              <a:cs typeface="Calibri"/>
              <a:hlinkClick r:id="rId5">
                <a:extLst>
                  <a:ext uri="{A12FA001-AC4F-418D-AE19-62706E023703}">
                    <ahyp:hlinkClr xmlns:ahyp="http://schemas.microsoft.com/office/drawing/2018/hyperlinkcolor" val="tx"/>
                  </a:ext>
                </a:extLst>
              </a:hlinkClick>
            </a:endParaRPr>
          </a:p>
        </p:txBody>
      </p:sp>
      <p:pic>
        <p:nvPicPr>
          <p:cNvPr id="9" name="Picture 8" descr="A blue and yellow text over a body of water&#10;&#10;Description automatically generated">
            <a:extLst>
              <a:ext uri="{FF2B5EF4-FFF2-40B4-BE49-F238E27FC236}">
                <a16:creationId xmlns:a16="http://schemas.microsoft.com/office/drawing/2014/main" id="{42D79EB5-A4A0-1C5F-40FA-D8CC43B3B0FE}"/>
              </a:ext>
            </a:extLst>
          </p:cNvPr>
          <p:cNvPicPr>
            <a:picLocks noChangeAspect="1"/>
          </p:cNvPicPr>
          <p:nvPr/>
        </p:nvPicPr>
        <p:blipFill>
          <a:blip r:embed="rId6"/>
          <a:stretch>
            <a:fillRect/>
          </a:stretch>
        </p:blipFill>
        <p:spPr>
          <a:xfrm>
            <a:off x="5023932" y="1143280"/>
            <a:ext cx="2035509" cy="2895463"/>
          </a:xfrm>
          <a:prstGeom prst="rect">
            <a:avLst/>
          </a:prstGeom>
        </p:spPr>
      </p:pic>
      <p:pic>
        <p:nvPicPr>
          <p:cNvPr id="14" name="Picture 13" descr="A cartoon of a person in a suit and tie kicking a hat with an umbrella&#10;&#10;Description automatically generated">
            <a:extLst>
              <a:ext uri="{FF2B5EF4-FFF2-40B4-BE49-F238E27FC236}">
                <a16:creationId xmlns:a16="http://schemas.microsoft.com/office/drawing/2014/main" id="{B083BCB8-3BD0-C326-BB67-4F02C84E93A5}"/>
              </a:ext>
            </a:extLst>
          </p:cNvPr>
          <p:cNvPicPr>
            <a:picLocks noChangeAspect="1"/>
          </p:cNvPicPr>
          <p:nvPr/>
        </p:nvPicPr>
        <p:blipFill>
          <a:blip r:embed="rId7"/>
          <a:stretch>
            <a:fillRect/>
          </a:stretch>
        </p:blipFill>
        <p:spPr>
          <a:xfrm>
            <a:off x="5133858" y="5398656"/>
            <a:ext cx="1720769" cy="1231397"/>
          </a:xfrm>
          <a:prstGeom prst="rect">
            <a:avLst/>
          </a:prstGeom>
        </p:spPr>
      </p:pic>
    </p:spTree>
    <p:extLst>
      <p:ext uri="{BB962C8B-B14F-4D97-AF65-F5344CB8AC3E}">
        <p14:creationId xmlns:p14="http://schemas.microsoft.com/office/powerpoint/2010/main" val="67448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lstStyle/>
          <a:p>
            <a:pPr algn="ctr"/>
            <a:r>
              <a:rPr lang="en-US">
                <a:ea typeface="Cambria"/>
              </a:rPr>
              <a:t>Professional Conduct</a:t>
            </a:r>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559" y="1828800"/>
            <a:ext cx="5219597" cy="3856846"/>
          </a:xfrm>
          <a:prstGeom prst="rect">
            <a:avLst/>
          </a:prstGeom>
        </p:spPr>
      </p:pic>
      <p:sp>
        <p:nvSpPr>
          <p:cNvPr id="5" name="Content Placeholder 7">
            <a:extLst>
              <a:ext uri="{FF2B5EF4-FFF2-40B4-BE49-F238E27FC236}">
                <a16:creationId xmlns:a16="http://schemas.microsoft.com/office/drawing/2014/main" id="{1E5D4CD4-2496-141A-924E-351FA4B54167}"/>
              </a:ext>
            </a:extLst>
          </p:cNvPr>
          <p:cNvSpPr txBox="1">
            <a:spLocks/>
          </p:cNvSpPr>
          <p:nvPr/>
        </p:nvSpPr>
        <p:spPr>
          <a:xfrm>
            <a:off x="1351807" y="1456707"/>
            <a:ext cx="5245759" cy="5172693"/>
          </a:xfrm>
          <a:prstGeom prst="rect">
            <a:avLst/>
          </a:prstGeom>
        </p:spPr>
        <p:txBody>
          <a:bodyPr vert="horz" lIns="91440" tIns="45720" rIns="91440" bIns="45720" rtlCol="0" anchor="t">
            <a:normAutofit lnSpcReduction="10000"/>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0" indent="0">
              <a:buNone/>
            </a:pPr>
            <a:r>
              <a:rPr lang="en-US" sz="2000">
                <a:ea typeface="+mn-lt"/>
                <a:cs typeface="+mn-lt"/>
              </a:rPr>
              <a:t>Proper Decorum </a:t>
            </a:r>
          </a:p>
          <a:p>
            <a:pPr marL="0" indent="0">
              <a:buNone/>
            </a:pPr>
            <a:r>
              <a:rPr lang="en-US" sz="2000">
                <a:ea typeface="+mn-lt"/>
                <a:cs typeface="+mn-lt"/>
              </a:rPr>
              <a:t>It is the intent of the Master that all ship's officers and cadets conduct themselves in a way appropriate to the standards of our profession. The use of vulgar or profane language either while conducting business or while being able to be overheard by others is acceptable neither on board the training ship nor ashore in port. All personnel are advised to be attentive to their behavior in this regard. The appearance of the vessel and the conduct of her crew shall reflect the high standards expected at Cal Maritime. Additionally, the training ship is an important state and federal asset. As such, the image she and her crew present, whether at home or abroad, should reflect favorably on the United States of America, the State of California and the California State University system</a:t>
            </a: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spTree>
    <p:extLst>
      <p:ext uri="{BB962C8B-B14F-4D97-AF65-F5344CB8AC3E}">
        <p14:creationId xmlns:p14="http://schemas.microsoft.com/office/powerpoint/2010/main" val="279572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lstStyle/>
          <a:p>
            <a:pPr algn="ctr"/>
            <a:r>
              <a:rPr lang="en-US">
                <a:ea typeface="Cambria"/>
              </a:rPr>
              <a:t>Professional Conduct</a:t>
            </a:r>
            <a:endParaRPr lang="en-US"/>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559" y="1828800"/>
            <a:ext cx="5219597" cy="3856846"/>
          </a:xfrm>
          <a:prstGeom prst="rect">
            <a:avLst/>
          </a:prstGeom>
        </p:spPr>
      </p:pic>
      <p:sp>
        <p:nvSpPr>
          <p:cNvPr id="5" name="Content Placeholder 7">
            <a:extLst>
              <a:ext uri="{FF2B5EF4-FFF2-40B4-BE49-F238E27FC236}">
                <a16:creationId xmlns:a16="http://schemas.microsoft.com/office/drawing/2014/main" id="{1E5D4CD4-2496-141A-924E-351FA4B54167}"/>
              </a:ext>
            </a:extLst>
          </p:cNvPr>
          <p:cNvSpPr txBox="1">
            <a:spLocks/>
          </p:cNvSpPr>
          <p:nvPr/>
        </p:nvSpPr>
        <p:spPr>
          <a:xfrm>
            <a:off x="1351807" y="1456707"/>
            <a:ext cx="5245759" cy="5172693"/>
          </a:xfrm>
          <a:prstGeom prst="rect">
            <a:avLst/>
          </a:prstGeom>
        </p:spPr>
        <p:txBody>
          <a:bodyPr vert="horz" lIns="91440" tIns="45720" rIns="91440" bIns="45720" rtlCol="0" anchor="t">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0" indent="0">
              <a:buNone/>
            </a:pPr>
            <a:endParaRPr lang="en-US" sz="1600">
              <a:cs typeface="Calibri"/>
            </a:endParaRPr>
          </a:p>
          <a:p>
            <a:pPr marL="223520" indent="-223520"/>
            <a:endParaRPr lang="en-US" sz="1600">
              <a:cs typeface="Calibri"/>
            </a:endParaRPr>
          </a:p>
          <a:p>
            <a:pPr marL="223520" indent="-223520"/>
            <a:endParaRPr lang="en-US" sz="1600">
              <a:cs typeface="Calibri"/>
            </a:endParaRPr>
          </a:p>
          <a:p>
            <a:pPr marL="223520" indent="-223520"/>
            <a:endParaRPr lang="en-US" sz="1600">
              <a:cs typeface="Calibri"/>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sp>
        <p:nvSpPr>
          <p:cNvPr id="4" name="TextBox 3">
            <a:extLst>
              <a:ext uri="{FF2B5EF4-FFF2-40B4-BE49-F238E27FC236}">
                <a16:creationId xmlns:a16="http://schemas.microsoft.com/office/drawing/2014/main" id="{079ACF66-AB77-597B-1FFE-1472253E4312}"/>
              </a:ext>
            </a:extLst>
          </p:cNvPr>
          <p:cNvSpPr txBox="1"/>
          <p:nvPr/>
        </p:nvSpPr>
        <p:spPr>
          <a:xfrm>
            <a:off x="1318829" y="1668025"/>
            <a:ext cx="5252141"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Requirements for Cruise </a:t>
            </a:r>
            <a:endParaRPr lang="en-US" sz="2400">
              <a:cs typeface="Calibri"/>
            </a:endParaRPr>
          </a:p>
          <a:p>
            <a:endParaRPr lang="en-US" sz="2400">
              <a:cs typeface="Calibri"/>
            </a:endParaRPr>
          </a:p>
          <a:p>
            <a:r>
              <a:rPr lang="en-US" sz="2400"/>
              <a:t>TSGB is a merchant vessel, sailing under the authority of International and Federal Maritime law. Therefore, all shipboard personnel, including cadets, are required to treat all regulatory authorities with respect and to obey lawfully given orders.</a:t>
            </a:r>
            <a:endParaRPr lang="en-US" sz="2400">
              <a:cs typeface="Calibri"/>
            </a:endParaRPr>
          </a:p>
        </p:txBody>
      </p:sp>
    </p:spTree>
    <p:extLst>
      <p:ext uri="{BB962C8B-B14F-4D97-AF65-F5344CB8AC3E}">
        <p14:creationId xmlns:p14="http://schemas.microsoft.com/office/powerpoint/2010/main" val="399415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lstStyle/>
          <a:p>
            <a:pPr algn="ctr"/>
            <a:r>
              <a:rPr lang="en-US">
                <a:ea typeface="Cambria"/>
              </a:rPr>
              <a:t>Professional Conduct</a:t>
            </a:r>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2307" y="1716082"/>
            <a:ext cx="5219597" cy="3856846"/>
          </a:xfrm>
          <a:prstGeom prst="rect">
            <a:avLst/>
          </a:prstGeom>
        </p:spPr>
      </p:pic>
      <p:sp>
        <p:nvSpPr>
          <p:cNvPr id="6" name="Content Placeholder 5">
            <a:extLst>
              <a:ext uri="{FF2B5EF4-FFF2-40B4-BE49-F238E27FC236}">
                <a16:creationId xmlns:a16="http://schemas.microsoft.com/office/drawing/2014/main" id="{5054AAC9-7F4C-6FA6-E7E7-8FBC377A36F5}"/>
              </a:ext>
            </a:extLst>
          </p:cNvPr>
          <p:cNvSpPr>
            <a:spLocks noGrp="1"/>
          </p:cNvSpPr>
          <p:nvPr>
            <p:ph sz="half" idx="1"/>
          </p:nvPr>
        </p:nvSpPr>
        <p:spPr>
          <a:xfrm>
            <a:off x="1161093" y="1128763"/>
            <a:ext cx="5356747" cy="5434061"/>
          </a:xfrm>
        </p:spPr>
        <p:txBody>
          <a:bodyPr vert="horz" lIns="91440" tIns="45720" rIns="91440" bIns="45720" rtlCol="0" anchor="t">
            <a:normAutofit/>
          </a:bodyPr>
          <a:lstStyle/>
          <a:p>
            <a:pPr marL="0" indent="0">
              <a:buNone/>
            </a:pPr>
            <a:r>
              <a:rPr lang="en-US">
                <a:ea typeface="+mn-lt"/>
                <a:cs typeface="+mn-lt"/>
              </a:rPr>
              <a:t>Using the Chain of Command </a:t>
            </a:r>
            <a:endParaRPr lang="en-US"/>
          </a:p>
          <a:p>
            <a:pPr marL="223520" indent="-223520"/>
            <a:r>
              <a:rPr lang="en-US">
                <a:ea typeface="+mn-lt"/>
                <a:cs typeface="+mn-lt"/>
              </a:rPr>
              <a:t>The Chain of Command exists so that shipboard operations run smoothly and safely. Whenever you have a question or issue that may need resolution, it is imperative that you raise these issues with your direct supervisor first. For cadets, this means approaching your Cruise Division Executive Officer or Division Commander. If they are unable to resolve your situation, then you should raise the issue with either the Company Chief Engineer or Company Chief Mate, whomever is your respective department head. </a:t>
            </a:r>
          </a:p>
          <a:p>
            <a:pPr marL="223520" indent="-223520"/>
            <a:endParaRPr lang="en-US"/>
          </a:p>
        </p:txBody>
      </p:sp>
      <p:sp>
        <p:nvSpPr>
          <p:cNvPr id="4" name="Content Placeholder 5">
            <a:extLst>
              <a:ext uri="{FF2B5EF4-FFF2-40B4-BE49-F238E27FC236}">
                <a16:creationId xmlns:a16="http://schemas.microsoft.com/office/drawing/2014/main" id="{A7DF99BD-4C38-81C5-008C-04D632D2C793}"/>
              </a:ext>
            </a:extLst>
          </p:cNvPr>
          <p:cNvSpPr txBox="1">
            <a:spLocks/>
          </p:cNvSpPr>
          <p:nvPr/>
        </p:nvSpPr>
        <p:spPr>
          <a:xfrm>
            <a:off x="7120214" y="5936931"/>
            <a:ext cx="4106781" cy="665867"/>
          </a:xfrm>
          <a:prstGeom prst="rect">
            <a:avLst/>
          </a:prstGeom>
        </p:spPr>
        <p:txBody>
          <a:bodyPr vert="horz" lIns="91440" tIns="45720" rIns="91440" bIns="45720" rtlCol="0" anchor="t">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0" indent="0">
              <a:buNone/>
            </a:pPr>
            <a:r>
              <a:rPr lang="en-US">
                <a:ea typeface="+mn-lt"/>
                <a:cs typeface="+mn-lt"/>
              </a:rPr>
              <a:t>Ask your Division Commander!</a:t>
            </a:r>
          </a:p>
          <a:p>
            <a:pPr marL="223520" indent="-223520"/>
            <a:endParaRPr lang="en-US"/>
          </a:p>
        </p:txBody>
      </p:sp>
    </p:spTree>
    <p:extLst>
      <p:ext uri="{BB962C8B-B14F-4D97-AF65-F5344CB8AC3E}">
        <p14:creationId xmlns:p14="http://schemas.microsoft.com/office/powerpoint/2010/main" val="54074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19874-95C9-48A4-9564-B42E0E97556E}"/>
              </a:ext>
            </a:extLst>
          </p:cNvPr>
          <p:cNvSpPr>
            <a:spLocks noGrp="1"/>
          </p:cNvSpPr>
          <p:nvPr>
            <p:ph type="title"/>
          </p:nvPr>
        </p:nvSpPr>
        <p:spPr>
          <a:xfrm>
            <a:off x="1898233" y="191003"/>
            <a:ext cx="9144001" cy="899556"/>
          </a:xfrm>
        </p:spPr>
        <p:txBody>
          <a:bodyPr/>
          <a:lstStyle/>
          <a:p>
            <a:pPr algn="ctr"/>
            <a:r>
              <a:rPr lang="en-US">
                <a:ea typeface="Cambria"/>
              </a:rPr>
              <a:t>TSGB Policies</a:t>
            </a:r>
            <a:endParaRPr lang="en-US"/>
          </a:p>
        </p:txBody>
      </p:sp>
      <p:sp>
        <p:nvSpPr>
          <p:cNvPr id="3" name="Content Placeholder 2">
            <a:extLst>
              <a:ext uri="{FF2B5EF4-FFF2-40B4-BE49-F238E27FC236}">
                <a16:creationId xmlns:a16="http://schemas.microsoft.com/office/drawing/2014/main" id="{467340C6-DEEF-426A-92F7-9EFB94513B5D}"/>
              </a:ext>
            </a:extLst>
          </p:cNvPr>
          <p:cNvSpPr>
            <a:spLocks noGrp="1"/>
          </p:cNvSpPr>
          <p:nvPr>
            <p:ph sz="half" idx="1"/>
          </p:nvPr>
        </p:nvSpPr>
        <p:spPr/>
        <p:txBody>
          <a:bodyPr>
            <a:normAutofit/>
          </a:bodyPr>
          <a:lstStyle/>
          <a:p>
            <a:pPr marL="0" indent="0">
              <a:buNone/>
            </a:pPr>
            <a:endParaRPr lang="en-US" u="sng">
              <a:latin typeface="+mj-lt"/>
            </a:endParaRPr>
          </a:p>
          <a:p>
            <a:pPr marL="0" indent="0">
              <a:buNone/>
            </a:pPr>
            <a:endParaRPr lang="en-US">
              <a:latin typeface="+mj-lt"/>
            </a:endParaRPr>
          </a:p>
          <a:p>
            <a:endParaRPr lang="en-US"/>
          </a:p>
        </p:txBody>
      </p:sp>
      <p:sp>
        <p:nvSpPr>
          <p:cNvPr id="8" name="Content Placeholder 7">
            <a:extLst>
              <a:ext uri="{FF2B5EF4-FFF2-40B4-BE49-F238E27FC236}">
                <a16:creationId xmlns:a16="http://schemas.microsoft.com/office/drawing/2014/main" id="{3C7D02F1-2FC8-03AD-E13B-9C618F8FFFCE}"/>
              </a:ext>
            </a:extLst>
          </p:cNvPr>
          <p:cNvSpPr>
            <a:spLocks noGrp="1"/>
          </p:cNvSpPr>
          <p:nvPr>
            <p:ph sz="half" idx="2"/>
          </p:nvPr>
        </p:nvSpPr>
        <p:spPr>
          <a:xfrm>
            <a:off x="1199407" y="1304307"/>
            <a:ext cx="5652655" cy="5172693"/>
          </a:xfrm>
        </p:spPr>
        <p:txBody>
          <a:bodyPr>
            <a:normAutofit/>
          </a:bodyPr>
          <a:lstStyle/>
          <a:p>
            <a:endParaRPr lang="en-US" sz="1600"/>
          </a:p>
          <a:p>
            <a:endParaRPr lang="en-US"/>
          </a:p>
          <a:p>
            <a:endParaRPr lang="en-US"/>
          </a:p>
          <a:p>
            <a:endParaRPr lang="en-US"/>
          </a:p>
          <a:p>
            <a:endParaRPr lang="en-US"/>
          </a:p>
        </p:txBody>
      </p:sp>
      <p:pic>
        <p:nvPicPr>
          <p:cNvPr id="10" name="Picture 9" descr="A picture containing sky, water, outdoor, sunset&#10;&#10;Description automatically generated">
            <a:extLst>
              <a:ext uri="{FF2B5EF4-FFF2-40B4-BE49-F238E27FC236}">
                <a16:creationId xmlns:a16="http://schemas.microsoft.com/office/drawing/2014/main" id="{DFBC25CF-3B88-E5B8-2618-BB317E6C09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9559" y="1828800"/>
            <a:ext cx="5219597" cy="3856846"/>
          </a:xfrm>
          <a:prstGeom prst="rect">
            <a:avLst/>
          </a:prstGeom>
        </p:spPr>
      </p:pic>
      <p:sp>
        <p:nvSpPr>
          <p:cNvPr id="5" name="Content Placeholder 7">
            <a:extLst>
              <a:ext uri="{FF2B5EF4-FFF2-40B4-BE49-F238E27FC236}">
                <a16:creationId xmlns:a16="http://schemas.microsoft.com/office/drawing/2014/main" id="{1E5D4CD4-2496-141A-924E-351FA4B54167}"/>
              </a:ext>
            </a:extLst>
          </p:cNvPr>
          <p:cNvSpPr txBox="1">
            <a:spLocks/>
          </p:cNvSpPr>
          <p:nvPr/>
        </p:nvSpPr>
        <p:spPr>
          <a:xfrm>
            <a:off x="1351807" y="1456707"/>
            <a:ext cx="5245759" cy="5172693"/>
          </a:xfrm>
          <a:prstGeom prst="rect">
            <a:avLst/>
          </a:prstGeom>
        </p:spPr>
        <p:txBody>
          <a:bodyPr vert="horz" lIns="91440" tIns="45720" rIns="91440" bIns="45720" rtlCol="0" anchor="t">
            <a:normAutofit/>
          </a:bodyPr>
          <a:lstStyle>
            <a:lvl1pPr marL="223838" indent="-223838" algn="l" defTabSz="914400" rtl="0" eaLnBrk="1" latinLnBrk="0" hangingPunct="1">
              <a:lnSpc>
                <a:spcPct val="90000"/>
              </a:lnSpc>
              <a:spcBef>
                <a:spcPts val="1800"/>
              </a:spcBef>
              <a:buSzPct val="80000"/>
              <a:buFont typeface="Arial"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SzPct val="80000"/>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SzPct val="80000"/>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5pPr>
            <a:lvl6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6pPr>
            <a:lvl7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7pPr>
            <a:lvl8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80000"/>
              <a:buFont typeface="Arial" pitchFamily="34" charset="0"/>
              <a:buChar char="•"/>
              <a:defRPr sz="1600" kern="1200">
                <a:solidFill>
                  <a:schemeClr val="tx1"/>
                </a:solidFill>
                <a:latin typeface="+mn-lt"/>
                <a:ea typeface="+mn-ea"/>
                <a:cs typeface="+mn-cs"/>
              </a:defRPr>
            </a:lvl9pPr>
          </a:lstStyle>
          <a:p>
            <a:pPr marL="12700" indent="0">
              <a:lnSpc>
                <a:spcPts val="1175"/>
              </a:lnSpc>
              <a:spcBef>
                <a:spcPts val="0"/>
              </a:spcBef>
              <a:buNone/>
            </a:pPr>
            <a:endParaRPr lang="en-US" sz="1600" b="1">
              <a:latin typeface="Times New Roman"/>
              <a:cs typeface="Times New Roman"/>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sz="1600">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a:p>
            <a:pPr marL="223520" indent="-223520"/>
            <a:endParaRPr lang="en-US">
              <a:cs typeface="Calibri" panose="020F0502020204030204"/>
            </a:endParaRPr>
          </a:p>
        </p:txBody>
      </p:sp>
      <p:sp>
        <p:nvSpPr>
          <p:cNvPr id="4" name="TextBox 3">
            <a:extLst>
              <a:ext uri="{FF2B5EF4-FFF2-40B4-BE49-F238E27FC236}">
                <a16:creationId xmlns:a16="http://schemas.microsoft.com/office/drawing/2014/main" id="{D01CA14C-CC9F-47C1-2E41-D089232E3B06}"/>
              </a:ext>
            </a:extLst>
          </p:cNvPr>
          <p:cNvSpPr txBox="1"/>
          <p:nvPr/>
        </p:nvSpPr>
        <p:spPr>
          <a:xfrm>
            <a:off x="1111527" y="1093418"/>
            <a:ext cx="5725452" cy="6709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Arial"/>
              <a:buChar char="•"/>
            </a:pPr>
            <a:r>
              <a:rPr lang="en-US" sz="2000" dirty="0">
                <a:cs typeface="Calibri" panose="020F0502020204030204"/>
              </a:rPr>
              <a:t>Smoking/Chewing Tobacco/E-Cigarettes/Vapes not allowed on TSGB</a:t>
            </a:r>
            <a:endParaRPr lang="en-US" sz="2000" dirty="0">
              <a:ea typeface="Calibri"/>
              <a:cs typeface="Calibri" panose="020F0502020204030204"/>
            </a:endParaRPr>
          </a:p>
          <a:p>
            <a:pPr marL="285750" indent="-285750">
              <a:lnSpc>
                <a:spcPct val="150000"/>
              </a:lnSpc>
              <a:buFont typeface="Arial"/>
              <a:buChar char="•"/>
            </a:pPr>
            <a:r>
              <a:rPr lang="en-US" sz="2000" dirty="0">
                <a:cs typeface="Calibri" panose="020F0502020204030204"/>
              </a:rPr>
              <a:t>Alcohol Policy</a:t>
            </a:r>
            <a:r>
              <a:rPr lang="en-US" sz="2000" dirty="0">
                <a:solidFill>
                  <a:srgbClr val="FF0000"/>
                </a:solidFill>
                <a:cs typeface="Calibri" panose="020F0502020204030204"/>
              </a:rPr>
              <a:t> DO NOT BOARD THE SHIP UNDER THE INFLUENCE. Zero tolerance.</a:t>
            </a:r>
          </a:p>
          <a:p>
            <a:pPr marL="285750" indent="-285750">
              <a:lnSpc>
                <a:spcPct val="150000"/>
              </a:lnSpc>
              <a:buFont typeface="Arial"/>
              <a:buChar char="•"/>
            </a:pPr>
            <a:r>
              <a:rPr lang="en-US" sz="2000" dirty="0">
                <a:solidFill>
                  <a:srgbClr val="FF0000"/>
                </a:solidFill>
                <a:cs typeface="Calibri" panose="020F0502020204030204"/>
              </a:rPr>
              <a:t>SHORESIDE SECURITY CHECKPOINT WILL ENFORCE AND REPORT CADETS VIOLATING ALCOHOL POLICY</a:t>
            </a:r>
            <a:endParaRPr lang="en-US" sz="2000" dirty="0">
              <a:solidFill>
                <a:srgbClr val="FF0000"/>
              </a:solidFill>
              <a:ea typeface="Calibri"/>
              <a:cs typeface="Calibri" panose="020F0502020204030204"/>
            </a:endParaRPr>
          </a:p>
          <a:p>
            <a:pPr marL="285750" indent="-285750">
              <a:lnSpc>
                <a:spcPct val="150000"/>
              </a:lnSpc>
              <a:buFont typeface="Arial"/>
              <a:buChar char="•"/>
            </a:pPr>
            <a:r>
              <a:rPr lang="en-US" sz="2000" dirty="0">
                <a:cs typeface="Calibri" panose="020F0502020204030204"/>
              </a:rPr>
              <a:t>Drug Testing Policy as per 2023-2024 Cadet Handbook. Zero tolerance.</a:t>
            </a:r>
            <a:endParaRPr lang="en-US" sz="2000" dirty="0">
              <a:ea typeface="Calibri"/>
              <a:cs typeface="Calibri" panose="020F0502020204030204"/>
            </a:endParaRPr>
          </a:p>
          <a:p>
            <a:pPr marL="285750" indent="-285750">
              <a:lnSpc>
                <a:spcPct val="150000"/>
              </a:lnSpc>
              <a:buFont typeface="Arial"/>
              <a:buChar char="•"/>
            </a:pPr>
            <a:r>
              <a:rPr lang="en-US" sz="2000" dirty="0">
                <a:cs typeface="Calibri" panose="020F0502020204030204"/>
              </a:rPr>
              <a:t>Cadet Mast/Captain's Mast</a:t>
            </a:r>
            <a:endParaRPr lang="en-US" sz="2000" dirty="0">
              <a:ea typeface="Calibri"/>
              <a:cs typeface="Calibri" panose="020F0502020204030204"/>
            </a:endParaRPr>
          </a:p>
          <a:p>
            <a:pPr marL="285750" indent="-285750">
              <a:lnSpc>
                <a:spcPct val="150000"/>
              </a:lnSpc>
              <a:buFont typeface="Arial"/>
              <a:buChar char="•"/>
            </a:pPr>
            <a:r>
              <a:rPr lang="en-US" sz="2000" dirty="0">
                <a:cs typeface="Calibri" panose="020F0502020204030204"/>
              </a:rPr>
              <a:t>Non-Discrimination Policy</a:t>
            </a:r>
            <a:endParaRPr lang="en-US" sz="2000" dirty="0">
              <a:ea typeface="Calibri"/>
              <a:cs typeface="Calibri" panose="020F0502020204030204"/>
            </a:endParaRPr>
          </a:p>
          <a:p>
            <a:pPr marL="285750" indent="-285750">
              <a:lnSpc>
                <a:spcPct val="150000"/>
              </a:lnSpc>
              <a:buFont typeface="Arial"/>
              <a:buChar char="•"/>
            </a:pPr>
            <a:r>
              <a:rPr lang="en-US" sz="2000" dirty="0">
                <a:cs typeface="Calibri" panose="020F0502020204030204"/>
              </a:rPr>
              <a:t>Customs &amp; Contraband</a:t>
            </a:r>
            <a:endParaRPr lang="en-US" sz="2000" dirty="0">
              <a:ea typeface="Calibri"/>
              <a:cs typeface="Calibri" panose="020F0502020204030204"/>
            </a:endParaRPr>
          </a:p>
          <a:p>
            <a:pPr marL="285750" indent="-285750">
              <a:buFont typeface="Arial"/>
              <a:buChar char="•"/>
            </a:pPr>
            <a:endParaRPr lang="en-US" sz="2000">
              <a:cs typeface="Calibri" panose="020F0502020204030204"/>
            </a:endParaRPr>
          </a:p>
          <a:p>
            <a:pPr marL="285750" indent="-285750">
              <a:buFont typeface="Arial"/>
              <a:buChar char="•"/>
            </a:pPr>
            <a:endParaRPr lang="en-US" sz="2000">
              <a:cs typeface="Calibri" panose="020F0502020204030204"/>
            </a:endParaRPr>
          </a:p>
          <a:p>
            <a:pPr marL="285750" indent="-285750">
              <a:buFont typeface="Arial"/>
              <a:buChar char="•"/>
            </a:pPr>
            <a:endParaRPr lang="en-US" sz="2000">
              <a:cs typeface="Calibri" panose="020F0502020204030204"/>
            </a:endParaRPr>
          </a:p>
          <a:p>
            <a:pPr marL="285750" indent="-285750">
              <a:buFont typeface="Arial"/>
              <a:buChar char="•"/>
            </a:pPr>
            <a:endParaRPr lang="en-US" sz="2000">
              <a:cs typeface="Calibri" panose="020F0502020204030204"/>
            </a:endParaRPr>
          </a:p>
          <a:p>
            <a:pPr marL="285750" indent="-285750">
              <a:buFont typeface="Arial"/>
              <a:buChar char="•"/>
            </a:pPr>
            <a:endParaRPr lang="en-US" sz="2000">
              <a:cs typeface="Calibri" panose="020F0502020204030204"/>
            </a:endParaRPr>
          </a:p>
        </p:txBody>
      </p:sp>
      <p:pic>
        <p:nvPicPr>
          <p:cNvPr id="6" name="Picture 6" descr="Logo&#10;&#10;Description automatically generated">
            <a:extLst>
              <a:ext uri="{FF2B5EF4-FFF2-40B4-BE49-F238E27FC236}">
                <a16:creationId xmlns:a16="http://schemas.microsoft.com/office/drawing/2014/main" id="{20CB3E47-D4A7-5295-A553-16DF19B7B54B}"/>
              </a:ext>
            </a:extLst>
          </p:cNvPr>
          <p:cNvPicPr>
            <a:picLocks noChangeAspect="1"/>
          </p:cNvPicPr>
          <p:nvPr/>
        </p:nvPicPr>
        <p:blipFill>
          <a:blip r:embed="rId4"/>
          <a:stretch>
            <a:fillRect/>
          </a:stretch>
        </p:blipFill>
        <p:spPr>
          <a:xfrm>
            <a:off x="10226027" y="2166967"/>
            <a:ext cx="1448807" cy="1449747"/>
          </a:xfrm>
          <a:prstGeom prst="rect">
            <a:avLst/>
          </a:prstGeom>
        </p:spPr>
      </p:pic>
      <p:sp>
        <p:nvSpPr>
          <p:cNvPr id="11" name="Oval 10">
            <a:extLst>
              <a:ext uri="{FF2B5EF4-FFF2-40B4-BE49-F238E27FC236}">
                <a16:creationId xmlns:a16="http://schemas.microsoft.com/office/drawing/2014/main" id="{2966F12E-1D8F-C993-B9AA-4354920CFC50}"/>
              </a:ext>
            </a:extLst>
          </p:cNvPr>
          <p:cNvSpPr/>
          <p:nvPr/>
        </p:nvSpPr>
        <p:spPr>
          <a:xfrm>
            <a:off x="7477355" y="2169750"/>
            <a:ext cx="1429812" cy="1386454"/>
          </a:xfrm>
          <a:prstGeom prst="ellipse">
            <a:avLst/>
          </a:prstGeom>
          <a:solidFill>
            <a:schemeClr val="tx1"/>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7634065-AF77-A7B6-FF09-A44AF0A81BC0}"/>
              </a:ext>
            </a:extLst>
          </p:cNvPr>
          <p:cNvSpPr txBox="1">
            <a:spLocks/>
          </p:cNvSpPr>
          <p:nvPr/>
        </p:nvSpPr>
        <p:spPr>
          <a:xfrm>
            <a:off x="7553867" y="2299294"/>
            <a:ext cx="1282240" cy="899556"/>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a:solidFill>
                  <a:srgbClr val="FF0000"/>
                </a:solidFill>
                <a:highlight>
                  <a:srgbClr val="FFFFFF"/>
                </a:highlight>
                <a:ea typeface="Cambria"/>
              </a:rPr>
              <a:t>.04% or below BAC required</a:t>
            </a:r>
          </a:p>
        </p:txBody>
      </p:sp>
    </p:spTree>
    <p:extLst>
      <p:ext uri="{BB962C8B-B14F-4D97-AF65-F5344CB8AC3E}">
        <p14:creationId xmlns:p14="http://schemas.microsoft.com/office/powerpoint/2010/main" val="79044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cean Waves 16x9">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waves nature presentation (widescreen).potx" id="{1FE9163D-5548-432F-82B6-65BFDB1BFAF3}" vid="{2D48191D-94F2-482B-9433-3810ECBC617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Ocean Waves">
      <a:dk1>
        <a:sysClr val="windowText" lastClr="000000"/>
      </a:dk1>
      <a:lt1>
        <a:sysClr val="window" lastClr="FFFFFF"/>
      </a:lt1>
      <a:dk2>
        <a:srgbClr val="134251"/>
      </a:dk2>
      <a:lt2>
        <a:srgbClr val="83BEC0"/>
      </a:lt2>
      <a:accent1>
        <a:srgbClr val="339C9F"/>
      </a:accent1>
      <a:accent2>
        <a:srgbClr val="E68010"/>
      </a:accent2>
      <a:accent3>
        <a:srgbClr val="8EB414"/>
      </a:accent3>
      <a:accent4>
        <a:srgbClr val="0CB89B"/>
      </a:accent4>
      <a:accent5>
        <a:srgbClr val="ECB720"/>
      </a:accent5>
      <a:accent6>
        <a:srgbClr val="319762"/>
      </a:accent6>
      <a:hlink>
        <a:srgbClr val="E68010"/>
      </a:hlink>
      <a:folHlink>
        <a:srgbClr val="339C9F"/>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4BC168ECAD8047B848DD6CBCC24AB9" ma:contentTypeVersion="18" ma:contentTypeDescription="Create a new document." ma:contentTypeScope="" ma:versionID="0a031c20d366d840ec2efd033ab26d3a">
  <xsd:schema xmlns:xsd="http://www.w3.org/2001/XMLSchema" xmlns:xs="http://www.w3.org/2001/XMLSchema" xmlns:p="http://schemas.microsoft.com/office/2006/metadata/properties" xmlns:ns2="affa5b35-5285-455a-8892-0eff34bbc80b" xmlns:ns3="d5440cae-f017-45ad-842e-5f6019485da3" targetNamespace="http://schemas.microsoft.com/office/2006/metadata/properties" ma:root="true" ma:fieldsID="d0d38e0609b31f8bca2973c98a974a6c" ns2:_="" ns3:_="">
    <xsd:import namespace="affa5b35-5285-455a-8892-0eff34bbc80b"/>
    <xsd:import namespace="d5440cae-f017-45ad-842e-5f6019485d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fa5b35-5285-455a-8892-0eff34bbc8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83bc46b-4057-41f4-991b-27294c6de7c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440cae-f017-45ad-842e-5f6019485da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f629447-1521-4228-b352-f96bc1f8242f}" ma:internalName="TaxCatchAll" ma:showField="CatchAllData" ma:web="d5440cae-f017-45ad-842e-5f6019485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5440cae-f017-45ad-842e-5f6019485da3" xsi:nil="true"/>
    <lcf76f155ced4ddcb4097134ff3c332f xmlns="affa5b35-5285-455a-8892-0eff34bbc80b">
      <Terms xmlns="http://schemas.microsoft.com/office/infopath/2007/PartnerControls"/>
    </lcf76f155ced4ddcb4097134ff3c332f>
    <SharedWithUsers xmlns="d5440cae-f017-45ad-842e-5f6019485da3">
      <UserInfo>
        <DisplayName>Moore, Jimmy K.</DisplayName>
        <AccountId>996</AccountId>
        <AccountType/>
      </UserInfo>
      <UserInfo>
        <DisplayName>Bannister, Samar B.</DisplayName>
        <AccountId>1004</AccountId>
        <AccountType/>
      </UserInfo>
      <UserInfo>
        <DisplayName>Fowler, Jessica L.</DisplayName>
        <AccountId>1159</AccountId>
        <AccountType/>
      </UserInfo>
    </SharedWithUsers>
  </documentManagement>
</p:properties>
</file>

<file path=customXml/itemProps1.xml><?xml version="1.0" encoding="utf-8"?>
<ds:datastoreItem xmlns:ds="http://schemas.openxmlformats.org/officeDocument/2006/customXml" ds:itemID="{E116AE13-0A81-472F-91F1-14D6EA1A2D1F}">
  <ds:schemaRefs>
    <ds:schemaRef ds:uri="affa5b35-5285-455a-8892-0eff34bbc80b"/>
    <ds:schemaRef ds:uri="d5440cae-f017-45ad-842e-5f6019485d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6DE00F-F2BC-4082-AB87-D0D78777DE1E}">
  <ds:schemaRefs>
    <ds:schemaRef ds:uri="http://schemas.microsoft.com/sharepoint/v3/contenttype/forms"/>
  </ds:schemaRefs>
</ds:datastoreItem>
</file>

<file path=customXml/itemProps3.xml><?xml version="1.0" encoding="utf-8"?>
<ds:datastoreItem xmlns:ds="http://schemas.openxmlformats.org/officeDocument/2006/customXml" ds:itemID="{045C5BB1-9D2C-412A-AE6C-0FC75190A4CE}">
  <ds:schemaRefs>
    <ds:schemaRef ds:uri="7552fb28-6fe4-4450-8b84-bf939ba492ae"/>
    <ds:schemaRef ds:uri="84684e5f-8b6c-4e3d-a92c-7f309e410d61"/>
    <ds:schemaRef ds:uri="affa5b35-5285-455a-8892-0eff34bbc80b"/>
    <ds:schemaRef ds:uri="d5440cae-f017-45ad-842e-5f6019485da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Ocean waves nature presentation (widescreen)</Template>
  <Application>Microsoft Office PowerPoint</Application>
  <PresentationFormat>Custom</PresentationFormat>
  <Slides>25</Slides>
  <Notes>5</Notes>
  <HiddenSlides>0</HiddenSlide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Ocean Waves 16x9</vt:lpstr>
      <vt:lpstr>Custom Design</vt:lpstr>
      <vt:lpstr>1_Custom Design</vt:lpstr>
      <vt:lpstr>Training Ship Golden Bear  Summer Sea Term 2024</vt:lpstr>
      <vt:lpstr>TSGB Cruise 2024 Training Session 3/28/24</vt:lpstr>
      <vt:lpstr>Cruise 2024 Schedule/Important Dates</vt:lpstr>
      <vt:lpstr>Captain Bannister &amp; Commandant Moore:  Cruise Conduct Introduction  </vt:lpstr>
      <vt:lpstr>Uniform &amp; Grooming Standards</vt:lpstr>
      <vt:lpstr>Professional Conduct</vt:lpstr>
      <vt:lpstr>Professional Conduct</vt:lpstr>
      <vt:lpstr>Professional Conduct</vt:lpstr>
      <vt:lpstr>TSGB Policies</vt:lpstr>
      <vt:lpstr>Shipboard Safety &amp; Drills</vt:lpstr>
      <vt:lpstr>Cruise Services</vt:lpstr>
      <vt:lpstr>INTRODUCTIONS</vt:lpstr>
      <vt:lpstr>WHY WE ARE HERE...</vt:lpstr>
      <vt:lpstr>Diversity &amp; Inclusion -Friendly Events &amp; Resources</vt:lpstr>
      <vt:lpstr>Preparing for Cross-Cultural Experiences</vt:lpstr>
      <vt:lpstr>Questions? Comments? Concerns?</vt:lpstr>
      <vt:lpstr>PowerPoint Presentation</vt:lpstr>
      <vt:lpstr>Pirates Cove</vt:lpstr>
      <vt:lpstr>Moral Welfare &amp; Recreation</vt:lpstr>
      <vt:lpstr>PowerPoint Presentation</vt:lpstr>
      <vt:lpstr>Let Us Know! Ideas for Pirate's Cove &amp; MWR</vt:lpstr>
      <vt:lpstr>PowerPoint Presentation</vt:lpstr>
      <vt:lpstr>2024  TSGB Cruise Handbook</vt:lpstr>
      <vt:lpstr>Divisions, Academic Rotations, Berthing Assignments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Sick Bay on TSGB</dc:title>
  <dc:creator>Chou, Grace S</dc:creator>
  <cp:revision>402</cp:revision>
  <dcterms:created xsi:type="dcterms:W3CDTF">2021-04-23T23:43:45Z</dcterms:created>
  <dcterms:modified xsi:type="dcterms:W3CDTF">2024-04-04T16:05:42Z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0x010100164BC168ECAD8047B848DD6CBCC24AB9</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MediaServiceImageTags">
    <vt:lpwstr/>
  </property>
</Properties>
</file>