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u, Grace S, MD" userId="07974fa3-6ec1-4c83-b066-18bce6e98abf" providerId="ADAL" clId="{9B0DF871-E0AF-4509-B08C-BE1CADEA82D9}"/>
    <pc:docChg chg="custSel modSld">
      <pc:chgData name="Chou, Grace S, MD" userId="07974fa3-6ec1-4c83-b066-18bce6e98abf" providerId="ADAL" clId="{9B0DF871-E0AF-4509-B08C-BE1CADEA82D9}" dt="2022-08-16T20:50:40.482" v="83" actId="20577"/>
      <pc:docMkLst>
        <pc:docMk/>
      </pc:docMkLst>
      <pc:sldChg chg="modSp mod">
        <pc:chgData name="Chou, Grace S, MD" userId="07974fa3-6ec1-4c83-b066-18bce6e98abf" providerId="ADAL" clId="{9B0DF871-E0AF-4509-B08C-BE1CADEA82D9}" dt="2022-08-16T20:50:40.482" v="83" actId="20577"/>
        <pc:sldMkLst>
          <pc:docMk/>
          <pc:sldMk cId="980877945" sldId="256"/>
        </pc:sldMkLst>
        <pc:spChg chg="mod">
          <ac:chgData name="Chou, Grace S, MD" userId="07974fa3-6ec1-4c83-b066-18bce6e98abf" providerId="ADAL" clId="{9B0DF871-E0AF-4509-B08C-BE1CADEA82D9}" dt="2022-08-16T20:47:45.691" v="18" actId="20577"/>
          <ac:spMkLst>
            <pc:docMk/>
            <pc:sldMk cId="980877945" sldId="256"/>
            <ac:spMk id="5" creationId="{88B0B481-3EF2-4CB5-A0AD-C015D30D68A4}"/>
          </ac:spMkLst>
        </pc:spChg>
        <pc:spChg chg="mod">
          <ac:chgData name="Chou, Grace S, MD" userId="07974fa3-6ec1-4c83-b066-18bce6e98abf" providerId="ADAL" clId="{9B0DF871-E0AF-4509-B08C-BE1CADEA82D9}" dt="2022-08-16T20:49:49.821" v="37" actId="20577"/>
          <ac:spMkLst>
            <pc:docMk/>
            <pc:sldMk cId="980877945" sldId="256"/>
            <ac:spMk id="7" creationId="{60D04001-0CDA-4645-8FAC-AC780FF8D0A5}"/>
          </ac:spMkLst>
        </pc:spChg>
        <pc:spChg chg="mod">
          <ac:chgData name="Chou, Grace S, MD" userId="07974fa3-6ec1-4c83-b066-18bce6e98abf" providerId="ADAL" clId="{9B0DF871-E0AF-4509-B08C-BE1CADEA82D9}" dt="2022-08-16T20:50:40.482" v="83" actId="20577"/>
          <ac:spMkLst>
            <pc:docMk/>
            <pc:sldMk cId="980877945" sldId="256"/>
            <ac:spMk id="9" creationId="{E1BC4CD1-3E8E-46D5-BE5A-04474AB360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9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1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8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5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0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9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EB334-D9A8-438C-B931-4BA6D28021B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C7BA3-4E10-4A20-943B-7A937A3DB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1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oronavirus/2019-ncov/vaccines/stay-up-to-date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EC678C-998F-4A38-8641-43AACEA37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340963"/>
            <a:ext cx="5829300" cy="1311472"/>
          </a:xfrm>
        </p:spPr>
        <p:txBody>
          <a:bodyPr>
            <a:normAutofit fontScale="90000"/>
          </a:bodyPr>
          <a:lstStyle/>
          <a:p>
            <a:r>
              <a:rPr lang="en-US" dirty="0"/>
              <a:t>Fall 2022 CSU Maritime Simplified COVID Program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B0B481-3EF2-4CB5-A0AD-C015D30D6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274" y="2754976"/>
            <a:ext cx="5143500" cy="2943577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Must be up to date on COVID-19 Vaccination Requirements.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https://www.cdc.gov/coronavirus/2019-ncov/vaccines/stay-up-to-date.html</a:t>
            </a:r>
            <a:r>
              <a:rPr lang="en-US" dirty="0"/>
              <a:t>   to determine your requirements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If you have a medical or religious exemption you must have an approved accommodation by the Student Health Center for Cadets and Human Resources for employees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Upload your vaccination information in to Peoplesoft Student or Employee self service based on your classification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3FC1E4-5CF5-4338-88BF-FD3B6C50AE35}"/>
              </a:ext>
            </a:extLst>
          </p:cNvPr>
          <p:cNvSpPr txBox="1"/>
          <p:nvPr/>
        </p:nvSpPr>
        <p:spPr>
          <a:xfrm>
            <a:off x="514350" y="2231756"/>
            <a:ext cx="1908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Vaccination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60D04001-0CDA-4645-8FAC-AC780FF8D0A5}"/>
              </a:ext>
            </a:extLst>
          </p:cNvPr>
          <p:cNvSpPr txBox="1">
            <a:spLocks/>
          </p:cNvSpPr>
          <p:nvPr/>
        </p:nvSpPr>
        <p:spPr>
          <a:xfrm>
            <a:off x="514350" y="6221773"/>
            <a:ext cx="5143500" cy="29435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If you experience COVID related symptoms 	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Isolate at home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obtain an FDA approved test. Rapid Antigen is recommended and home test is acceptable.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A negative test is required to return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Wear a mask around other until ten days after initial positive test.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If you were exposed to a person confirmed with a positive test for COVID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Wear a mask around others for 10 days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Monitor yourself for symptoms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Test at 5 days after the exposure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Isolate and test immediately if you develop symptoms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l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52D3F6-A1D2-4700-99C6-1B4ADD1C6822}"/>
              </a:ext>
            </a:extLst>
          </p:cNvPr>
          <p:cNvSpPr txBox="1"/>
          <p:nvPr/>
        </p:nvSpPr>
        <p:spPr>
          <a:xfrm>
            <a:off x="388426" y="5698553"/>
            <a:ext cx="4311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If you feel Ill or are exposed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E1BC4CD1-3E8E-46D5-BE5A-04474AB36022}"/>
              </a:ext>
            </a:extLst>
          </p:cNvPr>
          <p:cNvSpPr txBox="1">
            <a:spLocks/>
          </p:cNvSpPr>
          <p:nvPr/>
        </p:nvSpPr>
        <p:spPr>
          <a:xfrm>
            <a:off x="388426" y="9688571"/>
            <a:ext cx="5143500" cy="11757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Wash your hands or sanitize frequently	</a:t>
            </a:r>
          </a:p>
          <a:p>
            <a:pPr marL="628650" lvl="1" indent="-285750" algn="l">
              <a:buFont typeface="Arial" panose="020B0604020202020204" pitchFamily="34" charset="0"/>
              <a:buChar char="•"/>
            </a:pPr>
            <a:r>
              <a:rPr lang="en-US" dirty="0"/>
              <a:t>This includes high contact surfaces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Wear </a:t>
            </a:r>
            <a:r>
              <a:rPr lang="en-US"/>
              <a:t>a high-quality mask with a good fit</a:t>
            </a:r>
            <a:endParaRPr lang="en-US" dirty="0"/>
          </a:p>
          <a:p>
            <a:pPr lvl="1" algn="l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3059BC-4E86-420C-90F9-C90772778CC6}"/>
              </a:ext>
            </a:extLst>
          </p:cNvPr>
          <p:cNvSpPr txBox="1"/>
          <p:nvPr/>
        </p:nvSpPr>
        <p:spPr>
          <a:xfrm>
            <a:off x="262502" y="9165350"/>
            <a:ext cx="1813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Prevention</a:t>
            </a:r>
          </a:p>
        </p:txBody>
      </p:sp>
    </p:spTree>
    <p:extLst>
      <p:ext uri="{BB962C8B-B14F-4D97-AF65-F5344CB8AC3E}">
        <p14:creationId xmlns:p14="http://schemas.microsoft.com/office/powerpoint/2010/main" val="98087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0427b4-8723-4617-b707-977826472145">
      <Terms xmlns="http://schemas.microsoft.com/office/infopath/2007/PartnerControls"/>
    </lcf76f155ced4ddcb4097134ff3c332f>
    <TaxCatchAll xmlns="6327ba96-3a43-412a-9b22-c9c779ea32df" xsi:nil="true"/>
    <SharedWithUsers xmlns="6327ba96-3a43-412a-9b22-c9c779ea32df">
      <UserInfo>
        <DisplayName>Chou, Grace S, MD</DisplayName>
        <AccountId>20</AccountId>
        <AccountType/>
      </UserInfo>
      <UserInfo>
        <DisplayName>Dawson, Craig T</DisplayName>
        <AccountId>11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D0B61B71C16748A5AC84D9C03B7945" ma:contentTypeVersion="15" ma:contentTypeDescription="Create a new document." ma:contentTypeScope="" ma:versionID="501a11db0045819ea94e4151e1b919ab">
  <xsd:schema xmlns:xsd="http://www.w3.org/2001/XMLSchema" xmlns:xs="http://www.w3.org/2001/XMLSchema" xmlns:p="http://schemas.microsoft.com/office/2006/metadata/properties" xmlns:ns2="2f0427b4-8723-4617-b707-977826472145" xmlns:ns3="6327ba96-3a43-412a-9b22-c9c779ea32df" targetNamespace="http://schemas.microsoft.com/office/2006/metadata/properties" ma:root="true" ma:fieldsID="b0dc94dac45d1fda47163edfc1c187aa" ns2:_="" ns3:_="">
    <xsd:import namespace="2f0427b4-8723-4617-b707-977826472145"/>
    <xsd:import namespace="6327ba96-3a43-412a-9b22-c9c779ea32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0427b4-8723-4617-b707-9778264721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83bc46b-4057-41f4-991b-27294c6de7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7ba96-3a43-412a-9b22-c9c779ea32d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5fb3087-cccd-465e-a92c-b174afffd7b3}" ma:internalName="TaxCatchAll" ma:showField="CatchAllData" ma:web="6327ba96-3a43-412a-9b22-c9c779ea32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B6FDF8-9623-4E92-9562-46BEC8E8072F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6327ba96-3a43-412a-9b22-c9c779ea32df"/>
    <ds:schemaRef ds:uri="2f0427b4-8723-4617-b707-97782647214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322E024-46CE-4923-BC54-7C0A6499C2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E19B6C-CFB1-464F-959F-481FF6753E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0427b4-8723-4617-b707-977826472145"/>
    <ds:schemaRef ds:uri="6327ba96-3a43-412a-9b22-c9c779ea32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196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Fall 2022 CSU Maritime Simplified COVID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 CSU Maritime Simplified COVID Program</dc:title>
  <dc:creator>Dawson, Craig T</dc:creator>
  <cp:lastModifiedBy>Chou, Grace S, MD</cp:lastModifiedBy>
  <cp:revision>1</cp:revision>
  <dcterms:created xsi:type="dcterms:W3CDTF">2022-08-15T20:24:27Z</dcterms:created>
  <dcterms:modified xsi:type="dcterms:W3CDTF">2022-08-16T20:50:43Z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0x010100C4D0B61B71C16748A5AC84D9C03B7945</vt:lpwstr>
  </property>
  <property fmtid="{D5CDD505-2E9C-101B-9397-08002B2CF9AE}" pid="3" name="MediaServiceImageTags">
    <vt:lpwstr/>
  </property>
</Properties>
</file>