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78" r:id="rId4"/>
    <p:sldId id="274" r:id="rId5"/>
    <p:sldId id="265" r:id="rId6"/>
    <p:sldId id="273" r:id="rId7"/>
    <p:sldId id="283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408"/>
    <a:srgbClr val="FFCC00"/>
    <a:srgbClr val="C1831D"/>
    <a:srgbClr val="A27000"/>
    <a:srgbClr val="ECBE00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5BA3D-84E7-447F-A704-F05102EEBC29}" v="2" dt="2021-08-18T21:43:21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81" autoAdjust="0"/>
  </p:normalViewPr>
  <p:slideViewPr>
    <p:cSldViewPr snapToGrid="0" snapToObjects="1">
      <p:cViewPr varScale="1">
        <p:scale>
          <a:sx n="85" d="100"/>
          <a:sy n="85" d="100"/>
        </p:scale>
        <p:origin x="23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E369-CF84-9A40-9445-1982EDD57B8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1BF6A-78B5-894E-AFE3-E290E14EE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1A1C-4155-4A72-A14C-81629EDB394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1DF5-57CD-4D56-A0E9-986D2D02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Website Pages: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Registrar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Sheets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Electives List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Planner Directions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Requirements Report Directions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1DF5-57CD-4D56-A0E9-986D2D020A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Website: https://www.csum.edu/university-advising/</a:t>
            </a:r>
          </a:p>
          <a:p>
            <a:r>
              <a:rPr lang="en-US" dirty="0"/>
              <a:t>Walk through pages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1DF5-57CD-4D56-A0E9-986D2D020A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must be in good academic standing to graduate.</a:t>
            </a:r>
          </a:p>
          <a:p>
            <a:r>
              <a:rPr lang="en-US" dirty="0"/>
              <a:t>Two types of probation: Academic and Administrative</a:t>
            </a:r>
          </a:p>
          <a:p>
            <a:r>
              <a:rPr lang="en-US" dirty="0"/>
              <a:t>Meet with a University Advisor for more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91DF5-57CD-4D56-A0E9-986D2D020A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1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Click here for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8FC7-63C5-BD4D-A538-F590AB0DC5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Alogotypegoldblu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019800" y="6020399"/>
            <a:ext cx="2667000" cy="6645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chemeClr val="bg1"/>
          </a:solidFill>
          <a:latin typeface="Helvetica Bold"/>
          <a:ea typeface="+mj-ea"/>
          <a:cs typeface="Helvetica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MAlogotypegoldblu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31610" y="330199"/>
            <a:ext cx="2619041" cy="652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49" y="462275"/>
            <a:ext cx="7493000" cy="554831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rgbClr val="F5CD73"/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FYE- Academic Advising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190500" dist="76200" dir="2700000">
                  <a:srgbClr val="000000">
                    <a:alpha val="43000"/>
                  </a:srgbClr>
                </a:outerShdw>
              </a:effectLst>
              <a:latin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6" y="1489179"/>
            <a:ext cx="8775865" cy="319002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79" y="23946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How do I know if I’m on track?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756"/>
            <a:ext cx="4937760" cy="5045764"/>
          </a:xfrm>
        </p:spPr>
        <p:txBody>
          <a:bodyPr>
            <a:normAutofit fontScale="92500" lnSpcReduction="20000"/>
          </a:bodyPr>
          <a:lstStyle/>
          <a:p>
            <a:pPr marL="4572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with a University Advisor/Faculty Advisor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Roadmaps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Requirements Report (Peoplesoft)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Planner/Academic Planner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1382468"/>
            <a:ext cx="3568798" cy="47436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215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8" y="29292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University Advising Webpage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https://www.csum.edu/university-advising/ 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190500" dist="76200" dir="270000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937" y="1734630"/>
            <a:ext cx="40568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  <a:ea typeface="+mj-ea"/>
                <a:cs typeface="Helvetica Bold"/>
              </a:rPr>
              <a:t>Passport Navigate for Students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Mobile App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Meetings with Faculty/Staff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Resources &amp; Connect with your Peers!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728" y="1734630"/>
            <a:ext cx="41727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  <a:ea typeface="+mj-ea"/>
                <a:cs typeface="Helvetica Bold"/>
              </a:rPr>
              <a:t>Advising Tools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your Schedule Planner and Smart Planner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Tips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 Course List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  <a:ea typeface="+mj-ea"/>
                <a:cs typeface="Helvetica Bold"/>
              </a:rPr>
              <a:t>College Success Tools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GPA Calculator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Outlook/Google Calendar: Tips for Time Management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Ask your Professor or Tutor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Stay Motivated in College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541E9-9708-4D65-8DE3-C39B5D40C4EC}"/>
              </a:ext>
            </a:extLst>
          </p:cNvPr>
          <p:cNvSpPr txBox="1"/>
          <p:nvPr/>
        </p:nvSpPr>
        <p:spPr>
          <a:xfrm>
            <a:off x="5909024" y="5943600"/>
            <a:ext cx="2811304" cy="771525"/>
          </a:xfrm>
          <a:prstGeom prst="rect">
            <a:avLst/>
          </a:prstGeom>
          <a:solidFill>
            <a:srgbClr val="DEB40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BED0E4-0D1F-42C3-A611-4E6A057B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000" y="3935952"/>
            <a:ext cx="3354762" cy="27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0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31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Tips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26" y="1187290"/>
            <a:ext cx="8549541" cy="510149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email 1x day minimum! (tip: set a reminder)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your instructors’ office hours in your planner (listed in each of your syllabi)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your grades (Brightspace or ask your instructor)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tutoring appointment early and often!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Passport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Navigate app!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029FB-D746-48C6-BA35-540E1114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60919"/>
            <a:ext cx="1905000" cy="18917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0EC75-45F6-4706-A977-086C1303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55" y="3578741"/>
            <a:ext cx="5467912" cy="3058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95D4EB7-33BC-4E91-9C11-F0BB689A199E}"/>
              </a:ext>
            </a:extLst>
          </p:cNvPr>
          <p:cNvSpPr/>
          <p:nvPr/>
        </p:nvSpPr>
        <p:spPr>
          <a:xfrm>
            <a:off x="4341478" y="4636655"/>
            <a:ext cx="822036" cy="3815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5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4" y="99845"/>
            <a:ext cx="5557612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What if I do fail a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53853"/>
            <a:ext cx="5724143" cy="570430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Retake the class as soon as possible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you’ll raise your GPA and have an increased chance of passing the 2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 Implications (SAP)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if I transfer a course in?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courses only impact your Cumulative and Major GPA’s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any class be transferred in?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No! i.e. EGL 300, STCW, specialty courses,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them pre-approved first!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579" t="7895" r="25747" b="7474"/>
          <a:stretch/>
        </p:blipFill>
        <p:spPr>
          <a:xfrm>
            <a:off x="6181343" y="1600200"/>
            <a:ext cx="2642617" cy="367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56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97014"/>
            <a:ext cx="6419088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Academic 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437" y="1235711"/>
            <a:ext cx="6528816" cy="4890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  <a:ea typeface="+mj-ea"/>
                <a:cs typeface="Helvetica Bold"/>
              </a:rPr>
              <a:t>   Academic Probation: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GPA drops below 2.0 (any of 3 GPA’s)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limitations (12-15)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  <a:ea typeface="+mj-ea"/>
                <a:cs typeface="Helvetica Bold"/>
              </a:rPr>
              <a:t>   Administrative Academic Probation: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toward degree (Repeats)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unit limit (Grade Forgiveness)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  <a:ea typeface="+mj-ea"/>
                <a:cs typeface="Helvetica Bold"/>
              </a:rPr>
              <a:t>   Don’t forget!: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 “W" unit limitations (18)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 repeat course limitation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0" y="1323944"/>
            <a:ext cx="2754556" cy="2065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mage result for deg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" y="3680937"/>
            <a:ext cx="2604721" cy="269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2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9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18" y="1302993"/>
            <a:ext cx="8229600" cy="488224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9/17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Last Day to Add/Drop a Class (2 Weeks)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10/4: Last Day to Withdraw From a Class (Census)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10/25: Academic Advising for Spring 2022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11/8-19: Registration for Spring 2022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11/25-26: Thanksgiving Break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12/18-21: Final Exams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12/23: Final Grades Posted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aphic 15" descr="Monthly calendar with solid fill">
            <a:extLst>
              <a:ext uri="{FF2B5EF4-FFF2-40B4-BE49-F238E27FC236}">
                <a16:creationId xmlns:a16="http://schemas.microsoft.com/office/drawing/2014/main" id="{164CE466-8AF1-4EB7-9A0B-0E44CC20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108" y="3956294"/>
            <a:ext cx="2521528" cy="2521528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7A3F887C-0083-4453-91AD-76895D580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2563" y="4745182"/>
            <a:ext cx="300182" cy="30018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67CE3D2-3C92-4B61-BC88-73D8A598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1581" y="5367149"/>
            <a:ext cx="300182" cy="3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374" y="668214"/>
            <a:ext cx="7337821" cy="4891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27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1257</TotalTime>
  <Words>431</Words>
  <Application>Microsoft Office PowerPoint</Application>
  <PresentationFormat>On-screen Show (4:3)</PresentationFormat>
  <Paragraphs>72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Helvetica Bold</vt:lpstr>
      <vt:lpstr>Times New Roman</vt:lpstr>
      <vt:lpstr>Office Theme</vt:lpstr>
      <vt:lpstr> FYE- Academic Advising</vt:lpstr>
      <vt:lpstr>How do I know if I’m on track?</vt:lpstr>
      <vt:lpstr>University Advising Webpage https://www.csum.edu/university-advising/ </vt:lpstr>
      <vt:lpstr>Tips for Success</vt:lpstr>
      <vt:lpstr>What if I do fail a class?</vt:lpstr>
      <vt:lpstr>Academic Standing</vt:lpstr>
      <vt:lpstr>Important Dates</vt:lpstr>
      <vt:lpstr>PowerPoint Presentation</vt:lpstr>
    </vt:vector>
  </TitlesOfParts>
  <Company>ECGD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Eileen Collins</dc:creator>
  <cp:lastModifiedBy>Griswold, R. Mac</cp:lastModifiedBy>
  <cp:revision>98</cp:revision>
  <dcterms:created xsi:type="dcterms:W3CDTF">2012-07-09T21:06:32Z</dcterms:created>
  <dcterms:modified xsi:type="dcterms:W3CDTF">2021-09-27T21:40:35Z</dcterms:modified>
</cp:coreProperties>
</file>